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5" r:id="rId4"/>
    <p:sldId id="269" r:id="rId5"/>
    <p:sldId id="263" r:id="rId6"/>
    <p:sldId id="266" r:id="rId7"/>
    <p:sldId id="267" r:id="rId8"/>
    <p:sldId id="272" r:id="rId9"/>
    <p:sldId id="268" r:id="rId10"/>
    <p:sldId id="270" r:id="rId11"/>
    <p:sldId id="271" r:id="rId12"/>
    <p:sldId id="264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32" autoAdjust="0"/>
  </p:normalViewPr>
  <p:slideViewPr>
    <p:cSldViewPr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7332D-7D9D-45E8-9376-C3AF63C3C38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EF329-0A7E-4C62-A48B-E69D19501C60}">
      <dgm:prSet phldrT="[Text]"/>
      <dgm:spPr/>
      <dgm:t>
        <a:bodyPr/>
        <a:lstStyle/>
        <a:p>
          <a:r>
            <a:rPr lang="en-US" smtClean="0">
              <a:ea typeface="+mn-ea"/>
            </a:rPr>
            <a:t>A resume is a summary of your experiences and skills relevant to the field of work you are entering.</a:t>
          </a:r>
          <a:endParaRPr lang="en-US"/>
        </a:p>
      </dgm:t>
    </dgm:pt>
    <dgm:pt modelId="{EACF74F6-9D9E-4E4F-B574-75FB6681C53D}" type="parTrans" cxnId="{4365405B-E98C-48BA-9845-E913BD3A603E}">
      <dgm:prSet/>
      <dgm:spPr/>
      <dgm:t>
        <a:bodyPr/>
        <a:lstStyle/>
        <a:p>
          <a:endParaRPr lang="en-US"/>
        </a:p>
      </dgm:t>
    </dgm:pt>
    <dgm:pt modelId="{116391D1-B01F-4973-A150-20EEB519E857}" type="sibTrans" cxnId="{4365405B-E98C-48BA-9845-E913BD3A603E}">
      <dgm:prSet/>
      <dgm:spPr/>
      <dgm:t>
        <a:bodyPr/>
        <a:lstStyle/>
        <a:p>
          <a:endParaRPr lang="en-US"/>
        </a:p>
      </dgm:t>
    </dgm:pt>
    <dgm:pt modelId="{7B513A87-28A2-4430-9F04-5F833A900D83}" type="pres">
      <dgm:prSet presAssocID="{A627332D-7D9D-45E8-9376-C3AF63C3C3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255686-D188-414A-8C84-FB3D5C9B7C01}" type="pres">
      <dgm:prSet presAssocID="{D41EF329-0A7E-4C62-A48B-E69D19501C6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65405B-E98C-48BA-9845-E913BD3A603E}" srcId="{A627332D-7D9D-45E8-9376-C3AF63C3C387}" destId="{D41EF329-0A7E-4C62-A48B-E69D19501C60}" srcOrd="0" destOrd="0" parTransId="{EACF74F6-9D9E-4E4F-B574-75FB6681C53D}" sibTransId="{116391D1-B01F-4973-A150-20EEB519E857}"/>
    <dgm:cxn modelId="{0B68D0CD-89D1-454D-BE6F-0F2E8E54F628}" type="presOf" srcId="{D41EF329-0A7E-4C62-A48B-E69D19501C60}" destId="{AD255686-D188-414A-8C84-FB3D5C9B7C01}" srcOrd="0" destOrd="0" presId="urn:microsoft.com/office/officeart/2005/8/layout/default"/>
    <dgm:cxn modelId="{5B3DE1AD-0DBC-4E97-9470-174F600C650F}" type="presOf" srcId="{A627332D-7D9D-45E8-9376-C3AF63C3C387}" destId="{7B513A87-28A2-4430-9F04-5F833A900D83}" srcOrd="0" destOrd="0" presId="urn:microsoft.com/office/officeart/2005/8/layout/default"/>
    <dgm:cxn modelId="{866178E9-67E2-4EC6-9484-3644581AC5C6}" type="presParOf" srcId="{7B513A87-28A2-4430-9F04-5F833A900D83}" destId="{AD255686-D188-414A-8C84-FB3D5C9B7C0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55686-D188-414A-8C84-FB3D5C9B7C01}">
      <dsp:nvSpPr>
        <dsp:cNvPr id="0" name=""/>
        <dsp:cNvSpPr/>
      </dsp:nvSpPr>
      <dsp:spPr>
        <a:xfrm>
          <a:off x="0" y="203199"/>
          <a:ext cx="6096000" cy="365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>
              <a:ea typeface="+mn-ea"/>
            </a:rPr>
            <a:t>A resume is a summary of your experiences and skills relevant to the field of work you are entering.</a:t>
          </a:r>
          <a:endParaRPr lang="en-US" sz="4500" kern="1200"/>
        </a:p>
      </dsp:txBody>
      <dsp:txXfrm>
        <a:off x="0" y="203199"/>
        <a:ext cx="6096000" cy="365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66E6A3-3EF6-4E2D-84C0-57E4284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6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53F23F-78D7-4A6E-AC53-D2569128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55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ABC093F-212E-4A4A-8731-28D3A51E0AB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266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B874B7C-119D-4ADE-82D7-735A86728071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4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F2312F4-9364-4D47-868B-9996D883D1A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17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873A045-06FF-4E48-B9CC-4626F2D8AAD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5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FDD0B73-D43A-4EBF-B7C6-916F6BD05C5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25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0F50068-A33C-4097-AEF1-3C96244D861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2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D086E50-0B9A-48AD-A837-122E2D6D8FE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17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99BB0E7-DD11-4304-9690-DBEA56A51C6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72070CA-30BF-41F2-9446-09798AD1EFFB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09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0939CB-0789-4A48-8623-FD4827A66EA3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51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12763BA-4CA6-42BB-9A32-AA8A7C65D99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2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B252DD-CDC5-4CAC-8F2A-23E0F8F8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181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EBF4D9-12D4-4746-857E-B100C10C9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65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62F1A-C4C8-4E88-9DD6-06332A12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02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C3225D-5827-4056-A78E-042871C7E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403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3FAEC-42CF-4304-97C4-556221E50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194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96270A-B452-4690-9001-BE54C766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5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8DBDBB-5DC1-4C13-A976-BF42FEF5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04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33F03-1755-47B7-BC31-60C7F2A5A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783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08CE5B-A570-422C-A69E-4ED91420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8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9CCC6-C5A2-4FF0-A7EA-BC3CE5B1E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22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AFC3CF-EDA8-46B6-8643-1AC6699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74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8CF319-938A-46FC-B268-506C01F15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57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E61D0A-6FE0-44F6-9570-CD371CF65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42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FA7959-A0E1-4332-B26A-0EAC1EBC3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31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36C1CD-282E-4A5C-947D-83A4D40ED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ＭＳ Ｐゴシック" charset="0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001000" cy="14478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000066"/>
                </a:solidFill>
                <a:ea typeface="ＭＳ Ｐゴシック" pitchFamily="34" charset="-128"/>
              </a:rPr>
              <a:t> Principles of Information Technology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581400"/>
            <a:ext cx="7685087" cy="1830388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Resume Writing</a:t>
            </a:r>
            <a:endParaRPr lang="en-US" smtClean="0">
              <a:solidFill>
                <a:schemeClr val="bg2"/>
              </a:solidFill>
              <a:ea typeface="ＭＳ Ｐゴシック" pitchFamily="34" charset="-128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F3AA16E-07C6-4F71-BAFA-BB0B703895B6}" type="slidenum">
              <a:rPr lang="en-US">
                <a:solidFill>
                  <a:schemeClr val="tx1"/>
                </a:solidFill>
              </a:rPr>
              <a:pPr eaLnBrk="1" hangingPunct="1"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6390" name="Footer Placeholder 1"/>
          <p:cNvSpPr txBox="1">
            <a:spLocks/>
          </p:cNvSpPr>
          <p:nvPr/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1000">
                <a:solidFill>
                  <a:schemeClr val="tx1"/>
                </a:solidFill>
              </a:rPr>
              <a:t>Principles of IT:  Resume Writing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Find people who will validate your work experience, skills, and loyalty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Current/former employers, teachers, mentors, church members </a:t>
            </a:r>
          </a:p>
          <a:p>
            <a:r>
              <a:rPr lang="en-US" dirty="0" smtClean="0">
                <a:ea typeface="ＭＳ Ｐゴシック" pitchFamily="34" charset="-128"/>
              </a:rPr>
              <a:t>Contact prospective reference and ask for permission</a:t>
            </a:r>
          </a:p>
          <a:p>
            <a:r>
              <a:rPr lang="en-US" dirty="0" smtClean="0">
                <a:ea typeface="ＭＳ Ｐゴシック" pitchFamily="34" charset="-128"/>
              </a:rPr>
              <a:t>Create list of at least three references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Include name, phone number, address, and email address 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458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E28E42D-9A99-4811-9723-90DAB355545F}" type="slidenum">
              <a:rPr lang="en-US">
                <a:solidFill>
                  <a:schemeClr val="tx1"/>
                </a:solidFill>
              </a:rPr>
              <a:pPr eaLnBrk="1" hangingPunct="1"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Format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White space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Resume should not look crowded</a:t>
            </a:r>
          </a:p>
          <a:p>
            <a:r>
              <a:rPr lang="en-US" dirty="0" smtClean="0">
                <a:ea typeface="ＭＳ Ｐゴシック" pitchFamily="34" charset="-128"/>
              </a:rPr>
              <a:t>Bold job titles</a:t>
            </a:r>
          </a:p>
          <a:p>
            <a:r>
              <a:rPr lang="en-US" dirty="0" smtClean="0">
                <a:ea typeface="ＭＳ Ｐゴシック" pitchFamily="34" charset="-128"/>
              </a:rPr>
              <a:t>Use bulleted list for duties and descriptions</a:t>
            </a:r>
          </a:p>
          <a:p>
            <a:r>
              <a:rPr lang="en-US" dirty="0" smtClean="0">
                <a:ea typeface="ＭＳ Ｐゴシック" pitchFamily="34" charset="-128"/>
              </a:rPr>
              <a:t>One-inch margins</a:t>
            </a:r>
          </a:p>
          <a:p>
            <a:r>
              <a:rPr lang="en-US" dirty="0" smtClean="0">
                <a:ea typeface="ＭＳ Ｐゴシック" pitchFamily="34" charset="-128"/>
              </a:rPr>
              <a:t>Use reverse chronological order – most current date on top/first of the list</a:t>
            </a:r>
          </a:p>
          <a:p>
            <a:r>
              <a:rPr lang="en-US" b="1" dirty="0" smtClean="0">
                <a:ea typeface="ＭＳ Ｐゴシック" pitchFamily="34" charset="-128"/>
              </a:rPr>
              <a:t>Your resume should only be one page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560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6CF70B2-2080-4566-983F-97DA771A6A30}" type="slidenum">
              <a:rPr lang="en-US">
                <a:solidFill>
                  <a:schemeClr val="tx1"/>
                </a:solidFill>
              </a:rPr>
              <a:pPr eaLnBrk="1" hangingPunct="1"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Resume Tips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Try not to use information from more than five years back</a:t>
            </a:r>
          </a:p>
          <a:p>
            <a:r>
              <a:rPr lang="en-US" dirty="0" smtClean="0">
                <a:ea typeface="ＭＳ Ｐゴシック" pitchFamily="34" charset="-128"/>
              </a:rPr>
              <a:t>Use the most relevant information for the job that you are applying for</a:t>
            </a:r>
          </a:p>
          <a:p>
            <a:r>
              <a:rPr lang="en-US" dirty="0" smtClean="0">
                <a:ea typeface="ＭＳ Ｐゴシック" pitchFamily="34" charset="-128"/>
              </a:rPr>
              <a:t>Bold all section headings</a:t>
            </a:r>
          </a:p>
          <a:p>
            <a:r>
              <a:rPr lang="en-US" dirty="0" smtClean="0">
                <a:ea typeface="ＭＳ Ｐゴシック" pitchFamily="34" charset="-128"/>
              </a:rPr>
              <a:t>All fonts should be the same—except your name at the top of the resume</a:t>
            </a:r>
          </a:p>
          <a:p>
            <a:r>
              <a:rPr lang="en-US" dirty="0" smtClean="0">
                <a:ea typeface="ＭＳ Ｐゴシック" pitchFamily="34" charset="-128"/>
              </a:rPr>
              <a:t>PROOFREAD, PROOFREAD, PROOFREAD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3A715A9-8161-4A32-8DCE-0CE48E1A8E4E}" type="slidenum">
              <a:rPr lang="en-US">
                <a:solidFill>
                  <a:schemeClr val="tx1"/>
                </a:solidFill>
              </a:rPr>
              <a:pPr eaLnBrk="1" hangingPunct="1"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248400" cy="1295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What is a Resume?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741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DCDC8E4-4F1D-40D5-8D14-BC8A41E83024}" type="slidenum">
              <a:rPr lang="en-US">
                <a:solidFill>
                  <a:schemeClr val="tx1"/>
                </a:solidFill>
              </a:rPr>
              <a:pPr eaLnBrk="1" hangingPunct="1"/>
              <a:t>2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417492"/>
              </p:ext>
            </p:extLst>
          </p:nvPr>
        </p:nvGraphicFramePr>
        <p:xfrm>
          <a:off x="1828800" y="17299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Purpose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To highlight your accomplishments and prove that you are qualified for the position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To get an interview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To eventually get the JOB!</a:t>
            </a:r>
            <a:br>
              <a:rPr lang="en-US" dirty="0" smtClean="0">
                <a:ea typeface="+mn-ea"/>
              </a:rPr>
            </a:b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6000" dirty="0" smtClean="0">
                <a:ea typeface="+mn-ea"/>
              </a:rPr>
              <a:t>     JOB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8436" name="Right Arrow 3"/>
          <p:cNvSpPr>
            <a:spLocks noChangeArrowheads="1"/>
          </p:cNvSpPr>
          <p:nvPr/>
        </p:nvSpPr>
        <p:spPr bwMode="auto">
          <a:xfrm>
            <a:off x="3725863" y="460057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2060"/>
          </a:solidFill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8437" name="Picture 10" descr="C:\Users\SMILEYdiva24\AppData\Local\Microsoft\Windows\Temporary Internet Files\Content.IE5\LZH27B0L\MC910216326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2238" y="4205288"/>
            <a:ext cx="187801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84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84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C28D2DD-63C4-4E3F-9714-DED48D321CB4}" type="slidenum">
              <a:rPr lang="en-US">
                <a:solidFill>
                  <a:schemeClr val="tx1"/>
                </a:solidFill>
              </a:rPr>
              <a:pPr eaLnBrk="1" hangingPunct="1"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Sections of the Resume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Name, Address, Phone, and Email Address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Minimum 14-point font size</a:t>
            </a:r>
          </a:p>
          <a:p>
            <a:r>
              <a:rPr lang="en-US" dirty="0" smtClean="0">
                <a:ea typeface="ＭＳ Ｐゴシック" pitchFamily="34" charset="-128"/>
              </a:rPr>
              <a:t>Education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Minimum 12-point font</a:t>
            </a:r>
          </a:p>
          <a:p>
            <a:r>
              <a:rPr lang="en-US" dirty="0" smtClean="0">
                <a:ea typeface="ＭＳ Ｐゴシック" pitchFamily="34" charset="-128"/>
              </a:rPr>
              <a:t>Skills			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3690937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Work Experience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If no work experience, leave off and use Volunteer Work/Activities</a:t>
            </a:r>
          </a:p>
          <a:p>
            <a:r>
              <a:rPr lang="en-US" dirty="0" smtClean="0">
                <a:ea typeface="ＭＳ Ｐゴシック" pitchFamily="34" charset="-128"/>
              </a:rPr>
              <a:t>Volunteer Work/Activities</a:t>
            </a:r>
          </a:p>
          <a:p>
            <a:r>
              <a:rPr lang="en-US" dirty="0" smtClean="0">
                <a:ea typeface="ＭＳ Ｐゴシック" pitchFamily="34" charset="-128"/>
              </a:rPr>
              <a:t>References</a:t>
            </a:r>
          </a:p>
          <a:p>
            <a:pPr marL="0" indent="0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94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94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8712E4-1BF2-42AC-A689-9F17FE3CE162}" type="slidenum">
              <a:rPr lang="en-US">
                <a:solidFill>
                  <a:schemeClr val="tx1"/>
                </a:solidFill>
              </a:rPr>
              <a:pPr eaLnBrk="1" hangingPunct="1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" y="552874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ALL SECTIONS SHOULD BE CAPITALIZED &amp; BOLD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248400" cy="1295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to include in your Resume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School attended</a:t>
            </a:r>
          </a:p>
          <a:p>
            <a:r>
              <a:rPr lang="en-US" dirty="0" smtClean="0">
                <a:ea typeface="ＭＳ Ｐゴシック" pitchFamily="34" charset="-128"/>
              </a:rPr>
              <a:t>Paid work experience</a:t>
            </a:r>
          </a:p>
          <a:p>
            <a:r>
              <a:rPr lang="en-US" dirty="0" smtClean="0">
                <a:ea typeface="ＭＳ Ｐゴシック" pitchFamily="34" charset="-128"/>
              </a:rPr>
              <a:t>Volunteer work</a:t>
            </a:r>
          </a:p>
          <a:p>
            <a:r>
              <a:rPr lang="en-US" dirty="0" smtClean="0">
                <a:ea typeface="ＭＳ Ｐゴシック" pitchFamily="34" charset="-128"/>
              </a:rPr>
              <a:t>Awards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Organizations</a:t>
            </a:r>
          </a:p>
          <a:p>
            <a:pPr>
              <a:defRPr/>
            </a:pPr>
            <a:r>
              <a:rPr lang="en-US" dirty="0">
                <a:ea typeface="+mn-ea"/>
              </a:rPr>
              <a:t>Workshops/Seminars</a:t>
            </a:r>
          </a:p>
          <a:p>
            <a:pPr>
              <a:defRPr/>
            </a:pPr>
            <a:r>
              <a:rPr lang="en-US" dirty="0">
                <a:ea typeface="+mn-ea"/>
              </a:rPr>
              <a:t>Strengths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Leadership positions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04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196286-EEBC-405D-9B2F-F3DF8353F8A1}" type="slidenum">
              <a:rPr lang="en-US">
                <a:solidFill>
                  <a:schemeClr val="tx1"/>
                </a:solidFill>
              </a:rPr>
              <a:pPr eaLnBrk="1" hangingPunct="1"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Preparing your Resume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Make a list of your paid/volunteer work experiences</a:t>
            </a:r>
          </a:p>
          <a:p>
            <a:r>
              <a:rPr lang="en-US" dirty="0" smtClean="0">
                <a:ea typeface="ＭＳ Ｐゴシック" pitchFamily="34" charset="-128"/>
              </a:rPr>
              <a:t>Try to find accurate dates for the duration of time worked</a:t>
            </a:r>
          </a:p>
          <a:p>
            <a:r>
              <a:rPr lang="en-US" dirty="0" smtClean="0">
                <a:ea typeface="ＭＳ Ｐゴシック" pitchFamily="34" charset="-128"/>
              </a:rPr>
              <a:t>Write down any leadership positions or awards you have received</a:t>
            </a: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150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8CC69AC-CC86-452A-A055-3FBFFF620DD8}" type="slidenum">
              <a:rPr lang="en-US">
                <a:solidFill>
                  <a:schemeClr val="tx1"/>
                </a:solidFill>
              </a:rPr>
              <a:pPr eaLnBrk="1" hangingPunct="1"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After the list…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229600" cy="4411662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List duties that you performed on the job or in your any of your organizations</a:t>
            </a:r>
          </a:p>
          <a:p>
            <a:r>
              <a:rPr lang="en-US" dirty="0" smtClean="0">
                <a:ea typeface="ＭＳ Ｐゴシック" pitchFamily="34" charset="-128"/>
              </a:rPr>
              <a:t>Describe your accomplishments in detail </a:t>
            </a:r>
          </a:p>
          <a:p>
            <a:r>
              <a:rPr lang="en-US" dirty="0" smtClean="0">
                <a:ea typeface="ＭＳ Ｐゴシック" pitchFamily="34" charset="-128"/>
              </a:rPr>
              <a:t>Use action verbs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An action verb expresses achievement or something a person does in a concise, persuasive manner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Used when describing your job duties/functions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C47FD79-2531-47E2-8432-F060D0BBD34F}" type="slidenum">
              <a:rPr lang="en-US">
                <a:solidFill>
                  <a:schemeClr val="tx1"/>
                </a:solidFill>
              </a:rPr>
              <a:pPr eaLnBrk="1" hangingPunct="1"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Texas Education Agency,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Principles of IT:  Resume Writing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DBDBB-5DC1-4C13-A976-BF42FEF525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977333"/>
              </p:ext>
            </p:extLst>
          </p:nvPr>
        </p:nvGraphicFramePr>
        <p:xfrm>
          <a:off x="609600" y="381000"/>
          <a:ext cx="5943600" cy="57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667363" imgH="8020022" progId="AcroExch.Document.DC">
                  <p:embed/>
                </p:oleObj>
              </mc:Choice>
              <mc:Fallback>
                <p:oleObj name="Acrobat Document" r:id="rId3" imgW="5667363" imgH="802002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81000"/>
                        <a:ext cx="5943600" cy="57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160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Volunteered at </a:t>
            </a:r>
            <a:r>
              <a:rPr lang="en-US" dirty="0" err="1" smtClean="0">
                <a:ea typeface="ＭＳ Ｐゴシック" pitchFamily="34" charset="-128"/>
              </a:rPr>
              <a:t>Petsmart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Organized adoption event for dogs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Maintained daily log of feeding schedule for all of the animals</a:t>
            </a:r>
          </a:p>
          <a:p>
            <a:r>
              <a:rPr lang="en-US" dirty="0" smtClean="0">
                <a:ea typeface="ＭＳ Ｐゴシック" pitchFamily="34" charset="-128"/>
              </a:rPr>
              <a:t>Most Outstanding Freshman Award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Developed idea to adopt a family for the school year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Obtained a 4.0 GPA freshmen year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Tutored students in math and reading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355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35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58F8EC5-A933-4FE5-B87D-5CC099FFED28}" type="slidenum">
              <a:rPr lang="en-US">
                <a:solidFill>
                  <a:schemeClr val="tx1"/>
                </a:solidFill>
              </a:rPr>
              <a:pPr eaLnBrk="1" hangingPunct="1"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Principles of Information Technolog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a Resume?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The Purpose of a Resume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Sections of the Resume&amp;quot;&quot;/&gt;&lt;property id=&quot;20307&quot; value=&quot;269&quot;/&gt;&lt;/object&gt;&lt;object type=&quot;3&quot; unique_id=&quot;10008&quot;&gt;&lt;property id=&quot;20148&quot; value=&quot;5&quot;/&gt;&lt;property id=&quot;20300&quot; value=&quot;Slide 5 - &amp;quot;What to include in your Resum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Preparing your Resume&amp;quot;&quot;/&gt;&lt;property id=&quot;20307&quot; value=&quot;266&quot;/&gt;&lt;/object&gt;&lt;object type=&quot;3&quot; unique_id=&quot;10010&quot;&gt;&lt;property id=&quot;20148&quot; value=&quot;5&quot;/&gt;&lt;property id=&quot;20300&quot; value=&quot;Slide 7 - &amp;quot;After the list…&amp;quot;&quot;/&gt;&lt;property id=&quot;20307&quot; value=&quot;267&quot;/&gt;&lt;/object&gt;&lt;object type=&quot;3&quot; unique_id=&quot;10011&quot;&gt;&lt;property id=&quot;20148&quot; value=&quot;5&quot;/&gt;&lt;property id=&quot;20300&quot; value=&quot;Slide 8 - &amp;quot;Examples&amp;quot;&quot;/&gt;&lt;property id=&quot;20307&quot; value=&quot;268&quot;/&gt;&lt;/object&gt;&lt;object type=&quot;3&quot; unique_id=&quot;10012&quot;&gt;&lt;property id=&quot;20148&quot; value=&quot;5&quot;/&gt;&lt;property id=&quot;20300&quot; value=&quot;Slide 9 - &amp;quot;References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Format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Resume Tips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556</TotalTime>
  <Words>598</Words>
  <Application>Microsoft Office PowerPoint</Application>
  <PresentationFormat>On-screen Show (4:3)</PresentationFormat>
  <Paragraphs>124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Times New Roman</vt:lpstr>
      <vt:lpstr>Wingdings</vt:lpstr>
      <vt:lpstr>Network</vt:lpstr>
      <vt:lpstr>Adobe Acrobat Document</vt:lpstr>
      <vt:lpstr> Principles of Information Technology</vt:lpstr>
      <vt:lpstr>What is a Resume?</vt:lpstr>
      <vt:lpstr>The Purpose of a Resume</vt:lpstr>
      <vt:lpstr>Sections of the Resume</vt:lpstr>
      <vt:lpstr>What to include in your Resume</vt:lpstr>
      <vt:lpstr>Preparing your Resume</vt:lpstr>
      <vt:lpstr>After the list…</vt:lpstr>
      <vt:lpstr>PowerPoint Presentation</vt:lpstr>
      <vt:lpstr>Examples</vt:lpstr>
      <vt:lpstr>References</vt:lpstr>
      <vt:lpstr>Format</vt:lpstr>
      <vt:lpstr>Resume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SMILEYdiva24</dc:creator>
  <cp:lastModifiedBy>Norma A Payan</cp:lastModifiedBy>
  <cp:revision>77</cp:revision>
  <cp:lastPrinted>1601-01-01T00:00:00Z</cp:lastPrinted>
  <dcterms:created xsi:type="dcterms:W3CDTF">1601-01-01T00:00:00Z</dcterms:created>
  <dcterms:modified xsi:type="dcterms:W3CDTF">2018-09-07T14:17:07Z</dcterms:modified>
</cp:coreProperties>
</file>