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2"/>
  </p:sldMasterIdLst>
  <p:notesMasterIdLst>
    <p:notesMasterId r:id="rId18"/>
  </p:notesMasterIdLst>
  <p:sldIdLst>
    <p:sldId id="256" r:id="rId3"/>
    <p:sldId id="291" r:id="rId4"/>
    <p:sldId id="285" r:id="rId5"/>
    <p:sldId id="286" r:id="rId6"/>
    <p:sldId id="288" r:id="rId7"/>
    <p:sldId id="284" r:id="rId8"/>
    <p:sldId id="287" r:id="rId9"/>
    <p:sldId id="257" r:id="rId10"/>
    <p:sldId id="282" r:id="rId11"/>
    <p:sldId id="280" r:id="rId12"/>
    <p:sldId id="281" r:id="rId13"/>
    <p:sldId id="283" r:id="rId14"/>
    <p:sldId id="289" r:id="rId15"/>
    <p:sldId id="290" r:id="rId16"/>
    <p:sldId id="292"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3333CC"/>
    <a:srgbClr val="333399"/>
    <a:srgbClr val="000066"/>
    <a:srgbClr val="333333"/>
    <a:srgbClr val="969696"/>
    <a:srgbClr val="4D4D4D"/>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15" autoAdjust="0"/>
    <p:restoredTop sz="95596" autoAdjust="0"/>
  </p:normalViewPr>
  <p:slideViewPr>
    <p:cSldViewPr>
      <p:cViewPr>
        <p:scale>
          <a:sx n="70" d="100"/>
          <a:sy n="70" d="100"/>
        </p:scale>
        <p:origin x="54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9EFFB7-8AAD-4A4C-B6D9-8C3CB513C4BE}"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5368EB74-C43C-4092-8E90-67B4BD3E38C2}">
      <dgm:prSet custT="1"/>
      <dgm:spPr/>
      <dgm:t>
        <a:bodyPr/>
        <a:lstStyle/>
        <a:p>
          <a:pPr rtl="0"/>
          <a:r>
            <a:rPr lang="en-US" sz="1400" dirty="0" smtClean="0"/>
            <a:t>New competitors</a:t>
          </a:r>
          <a:endParaRPr lang="en-US" sz="1400" dirty="0"/>
        </a:p>
      </dgm:t>
    </dgm:pt>
    <dgm:pt modelId="{C7010C41-9A36-4207-9671-D83F3BD5D247}" type="parTrans" cxnId="{C0821EFC-EDC5-4038-8A66-361A194742F6}">
      <dgm:prSet/>
      <dgm:spPr/>
      <dgm:t>
        <a:bodyPr/>
        <a:lstStyle/>
        <a:p>
          <a:endParaRPr lang="en-US" sz="1400"/>
        </a:p>
      </dgm:t>
    </dgm:pt>
    <dgm:pt modelId="{5443F438-039A-44DE-8107-A89FD398739E}" type="sibTrans" cxnId="{C0821EFC-EDC5-4038-8A66-361A194742F6}">
      <dgm:prSet/>
      <dgm:spPr/>
      <dgm:t>
        <a:bodyPr/>
        <a:lstStyle/>
        <a:p>
          <a:endParaRPr lang="en-US" sz="1400" dirty="0"/>
        </a:p>
      </dgm:t>
    </dgm:pt>
    <dgm:pt modelId="{53FC299E-1A7B-41CD-9612-052E719B5156}">
      <dgm:prSet custT="1"/>
      <dgm:spPr/>
      <dgm:t>
        <a:bodyPr/>
        <a:lstStyle/>
        <a:p>
          <a:pPr rtl="0"/>
          <a:r>
            <a:rPr lang="en-US" sz="1400" dirty="0" smtClean="0"/>
            <a:t>New technology</a:t>
          </a:r>
          <a:endParaRPr lang="en-US" sz="1400" dirty="0"/>
        </a:p>
      </dgm:t>
    </dgm:pt>
    <dgm:pt modelId="{E43A018C-761D-489C-AD47-B3BBB112794F}" type="parTrans" cxnId="{A8A54405-93FE-4F70-9E86-0212EDC4A68F}">
      <dgm:prSet/>
      <dgm:spPr/>
      <dgm:t>
        <a:bodyPr/>
        <a:lstStyle/>
        <a:p>
          <a:endParaRPr lang="en-US" sz="1400"/>
        </a:p>
      </dgm:t>
    </dgm:pt>
    <dgm:pt modelId="{9F376ED5-148A-4BA4-8893-EAF7BB707F0A}" type="sibTrans" cxnId="{A8A54405-93FE-4F70-9E86-0212EDC4A68F}">
      <dgm:prSet/>
      <dgm:spPr/>
      <dgm:t>
        <a:bodyPr/>
        <a:lstStyle/>
        <a:p>
          <a:endParaRPr lang="en-US" sz="1400" dirty="0"/>
        </a:p>
      </dgm:t>
    </dgm:pt>
    <dgm:pt modelId="{B0A7395D-11B3-4E0E-910E-52A11130E8F7}">
      <dgm:prSet custT="1"/>
      <dgm:spPr/>
      <dgm:t>
        <a:bodyPr/>
        <a:lstStyle/>
        <a:p>
          <a:pPr rtl="0"/>
          <a:r>
            <a:rPr lang="en-US" sz="1400" dirty="0" smtClean="0"/>
            <a:t>New product or service</a:t>
          </a:r>
          <a:endParaRPr lang="en-US" sz="1400" dirty="0"/>
        </a:p>
      </dgm:t>
    </dgm:pt>
    <dgm:pt modelId="{B0BE759B-A314-4A73-B3F6-3C14A3660F2D}" type="parTrans" cxnId="{43A52EE9-E035-4625-B816-8B265E20B2B5}">
      <dgm:prSet/>
      <dgm:spPr/>
      <dgm:t>
        <a:bodyPr/>
        <a:lstStyle/>
        <a:p>
          <a:endParaRPr lang="en-US" sz="1400"/>
        </a:p>
      </dgm:t>
    </dgm:pt>
    <dgm:pt modelId="{2C3C0C5F-FB70-4D12-AA1E-CE2DEE11DBE2}" type="sibTrans" cxnId="{43A52EE9-E035-4625-B816-8B265E20B2B5}">
      <dgm:prSet/>
      <dgm:spPr/>
      <dgm:t>
        <a:bodyPr/>
        <a:lstStyle/>
        <a:p>
          <a:endParaRPr lang="en-US" sz="1400" dirty="0"/>
        </a:p>
      </dgm:t>
    </dgm:pt>
    <dgm:pt modelId="{4325177E-E4A7-4A99-A39A-FA1107B98187}">
      <dgm:prSet custT="1"/>
      <dgm:spPr/>
      <dgm:t>
        <a:bodyPr/>
        <a:lstStyle/>
        <a:p>
          <a:pPr rtl="0"/>
          <a:r>
            <a:rPr lang="en-US" sz="1400" dirty="0" smtClean="0"/>
            <a:t>Change in laws</a:t>
          </a:r>
          <a:endParaRPr lang="en-US" sz="1400" dirty="0"/>
        </a:p>
      </dgm:t>
    </dgm:pt>
    <dgm:pt modelId="{29347B75-17F0-4DCE-9682-1FD30A0B1F0E}" type="parTrans" cxnId="{C06E9B7A-E9D5-4618-A99E-5DC665DE466E}">
      <dgm:prSet/>
      <dgm:spPr/>
      <dgm:t>
        <a:bodyPr/>
        <a:lstStyle/>
        <a:p>
          <a:endParaRPr lang="en-US" sz="1400"/>
        </a:p>
      </dgm:t>
    </dgm:pt>
    <dgm:pt modelId="{6D21A1EA-5BC2-41C5-9AFB-07D2122A959C}" type="sibTrans" cxnId="{C06E9B7A-E9D5-4618-A99E-5DC665DE466E}">
      <dgm:prSet/>
      <dgm:spPr/>
      <dgm:t>
        <a:bodyPr/>
        <a:lstStyle/>
        <a:p>
          <a:endParaRPr lang="en-US" sz="1400" dirty="0"/>
        </a:p>
      </dgm:t>
    </dgm:pt>
    <dgm:pt modelId="{97B3A0E2-E88E-4279-9418-8A0BA7F90208}">
      <dgm:prSet custT="1"/>
      <dgm:spPr/>
      <dgm:t>
        <a:bodyPr/>
        <a:lstStyle/>
        <a:p>
          <a:pPr rtl="0"/>
          <a:r>
            <a:rPr lang="en-US" sz="1400" dirty="0" smtClean="0"/>
            <a:t>Rapid growth or decline</a:t>
          </a:r>
          <a:endParaRPr lang="en-US" sz="1400" dirty="0"/>
        </a:p>
      </dgm:t>
    </dgm:pt>
    <dgm:pt modelId="{EBE53EFD-2C7A-4815-9401-3692EA09BB1C}" type="parTrans" cxnId="{89C4A61C-06A9-4951-8AF7-20E76DEA95E7}">
      <dgm:prSet/>
      <dgm:spPr/>
      <dgm:t>
        <a:bodyPr/>
        <a:lstStyle/>
        <a:p>
          <a:endParaRPr lang="en-US" sz="1400"/>
        </a:p>
      </dgm:t>
    </dgm:pt>
    <dgm:pt modelId="{4240608B-5204-4289-BE44-55C54F8E8431}" type="sibTrans" cxnId="{89C4A61C-06A9-4951-8AF7-20E76DEA95E7}">
      <dgm:prSet/>
      <dgm:spPr/>
      <dgm:t>
        <a:bodyPr/>
        <a:lstStyle/>
        <a:p>
          <a:endParaRPr lang="en-US" sz="1400" dirty="0"/>
        </a:p>
      </dgm:t>
    </dgm:pt>
    <dgm:pt modelId="{742CE103-3BA2-4533-A121-3FDC6405EE1F}">
      <dgm:prSet custT="1"/>
      <dgm:spPr/>
      <dgm:t>
        <a:bodyPr/>
        <a:lstStyle/>
        <a:p>
          <a:pPr rtl="0"/>
          <a:r>
            <a:rPr lang="en-US" sz="1400" dirty="0" smtClean="0"/>
            <a:t>Customer dissatisfac-tion</a:t>
          </a:r>
          <a:endParaRPr lang="en-US" sz="1400" dirty="0"/>
        </a:p>
      </dgm:t>
    </dgm:pt>
    <dgm:pt modelId="{7A43CFDB-533F-4012-B1D4-FA213E679269}" type="parTrans" cxnId="{C0A8FE9A-F974-4604-8748-C07329390FE9}">
      <dgm:prSet/>
      <dgm:spPr/>
      <dgm:t>
        <a:bodyPr/>
        <a:lstStyle/>
        <a:p>
          <a:endParaRPr lang="en-US" sz="1400"/>
        </a:p>
      </dgm:t>
    </dgm:pt>
    <dgm:pt modelId="{D87CC669-75FA-47EE-BECC-7E0AE210ECF2}" type="sibTrans" cxnId="{C0A8FE9A-F974-4604-8748-C07329390FE9}">
      <dgm:prSet/>
      <dgm:spPr/>
      <dgm:t>
        <a:bodyPr/>
        <a:lstStyle/>
        <a:p>
          <a:endParaRPr lang="en-US" sz="1400" dirty="0"/>
        </a:p>
      </dgm:t>
    </dgm:pt>
    <dgm:pt modelId="{34CD16A1-FA17-4E1D-9B8E-E60EBB1A7073}">
      <dgm:prSet custT="1"/>
      <dgm:spPr/>
      <dgm:t>
        <a:bodyPr/>
        <a:lstStyle/>
        <a:p>
          <a:pPr rtl="0"/>
          <a:r>
            <a:rPr lang="en-US" sz="1400" dirty="0" smtClean="0"/>
            <a:t>Increasing costs</a:t>
          </a:r>
          <a:endParaRPr lang="en-US" sz="1400" dirty="0"/>
        </a:p>
      </dgm:t>
    </dgm:pt>
    <dgm:pt modelId="{06FC4893-FDCA-4441-8FF1-3FCDA9EB8C42}" type="parTrans" cxnId="{47BEB3F3-C101-432D-8BDD-E48809A92B87}">
      <dgm:prSet/>
      <dgm:spPr/>
      <dgm:t>
        <a:bodyPr/>
        <a:lstStyle/>
        <a:p>
          <a:endParaRPr lang="en-US" sz="1400"/>
        </a:p>
      </dgm:t>
    </dgm:pt>
    <dgm:pt modelId="{FA0028A5-A1F5-4716-8A6B-C8107EA71596}" type="sibTrans" cxnId="{47BEB3F3-C101-432D-8BDD-E48809A92B87}">
      <dgm:prSet/>
      <dgm:spPr/>
      <dgm:t>
        <a:bodyPr/>
        <a:lstStyle/>
        <a:p>
          <a:endParaRPr lang="en-US" sz="1400" dirty="0"/>
        </a:p>
      </dgm:t>
    </dgm:pt>
    <dgm:pt modelId="{07859B1A-695F-43F2-B456-B1322304D830}">
      <dgm:prSet custT="1"/>
      <dgm:spPr/>
      <dgm:t>
        <a:bodyPr/>
        <a:lstStyle/>
        <a:p>
          <a:pPr rtl="0"/>
          <a:r>
            <a:rPr lang="en-US" sz="1400" dirty="0" smtClean="0"/>
            <a:t>Decreasing employee morale</a:t>
          </a:r>
          <a:endParaRPr lang="en-US" sz="1400" dirty="0"/>
        </a:p>
      </dgm:t>
    </dgm:pt>
    <dgm:pt modelId="{4EBA9CC3-2F46-498E-8593-B8F1FB31C223}" type="parTrans" cxnId="{F123608D-7C5E-4A9D-AC4B-633281637010}">
      <dgm:prSet/>
      <dgm:spPr/>
      <dgm:t>
        <a:bodyPr/>
        <a:lstStyle/>
        <a:p>
          <a:endParaRPr lang="en-US" sz="1400"/>
        </a:p>
      </dgm:t>
    </dgm:pt>
    <dgm:pt modelId="{3383118A-E523-4F5E-80B4-DFCE23D29413}" type="sibTrans" cxnId="{F123608D-7C5E-4A9D-AC4B-633281637010}">
      <dgm:prSet/>
      <dgm:spPr/>
      <dgm:t>
        <a:bodyPr/>
        <a:lstStyle/>
        <a:p>
          <a:endParaRPr lang="en-US" sz="1400" dirty="0"/>
        </a:p>
      </dgm:t>
    </dgm:pt>
    <dgm:pt modelId="{84101ED1-BE60-4146-A04A-FCE8D7B9BF9D}">
      <dgm:prSet custT="1"/>
      <dgm:spPr/>
      <dgm:t>
        <a:bodyPr/>
        <a:lstStyle/>
        <a:p>
          <a:pPr rtl="0"/>
          <a:r>
            <a:rPr lang="en-US" sz="1400" dirty="0" smtClean="0"/>
            <a:t>Merger</a:t>
          </a:r>
          <a:endParaRPr lang="en-US" sz="1400" dirty="0"/>
        </a:p>
      </dgm:t>
    </dgm:pt>
    <dgm:pt modelId="{2497C13F-B761-4DA5-AECF-EBEB9B804742}" type="parTrans" cxnId="{7B868513-54EB-4076-AB2C-1DA15385D886}">
      <dgm:prSet/>
      <dgm:spPr/>
      <dgm:t>
        <a:bodyPr/>
        <a:lstStyle/>
        <a:p>
          <a:endParaRPr lang="en-US" sz="1400"/>
        </a:p>
      </dgm:t>
    </dgm:pt>
    <dgm:pt modelId="{9F283275-E31E-45B3-9309-2F08F470010F}" type="sibTrans" cxnId="{7B868513-54EB-4076-AB2C-1DA15385D886}">
      <dgm:prSet/>
      <dgm:spPr/>
      <dgm:t>
        <a:bodyPr/>
        <a:lstStyle/>
        <a:p>
          <a:endParaRPr lang="en-US" sz="1400"/>
        </a:p>
      </dgm:t>
    </dgm:pt>
    <dgm:pt modelId="{5FFF7D7B-8C15-48F1-A2E6-D472BAB5EF71}" type="pres">
      <dgm:prSet presAssocID="{B19EFFB7-8AAD-4A4C-B6D9-8C3CB513C4BE}" presName="diagram" presStyleCnt="0">
        <dgm:presLayoutVars>
          <dgm:dir/>
          <dgm:resizeHandles/>
        </dgm:presLayoutVars>
      </dgm:prSet>
      <dgm:spPr/>
      <dgm:t>
        <a:bodyPr/>
        <a:lstStyle/>
        <a:p>
          <a:endParaRPr lang="en-US"/>
        </a:p>
      </dgm:t>
    </dgm:pt>
    <dgm:pt modelId="{90E9AB5A-99E9-4F98-B7F4-7759D682B0D9}" type="pres">
      <dgm:prSet presAssocID="{5368EB74-C43C-4092-8E90-67B4BD3E38C2}" presName="firstNode" presStyleLbl="node1" presStyleIdx="0" presStyleCnt="9" custScaleX="111668" custScaleY="101339">
        <dgm:presLayoutVars>
          <dgm:bulletEnabled val="1"/>
        </dgm:presLayoutVars>
      </dgm:prSet>
      <dgm:spPr/>
      <dgm:t>
        <a:bodyPr/>
        <a:lstStyle/>
        <a:p>
          <a:endParaRPr lang="en-US"/>
        </a:p>
      </dgm:t>
    </dgm:pt>
    <dgm:pt modelId="{38F24E21-E417-4ED3-9450-8679B03511FF}" type="pres">
      <dgm:prSet presAssocID="{5443F438-039A-44DE-8107-A89FD398739E}" presName="sibTrans" presStyleLbl="sibTrans2D1" presStyleIdx="0" presStyleCnt="8"/>
      <dgm:spPr/>
      <dgm:t>
        <a:bodyPr/>
        <a:lstStyle/>
        <a:p>
          <a:endParaRPr lang="en-US"/>
        </a:p>
      </dgm:t>
    </dgm:pt>
    <dgm:pt modelId="{25F83AC8-AB29-4F48-806F-0065AE0F0B87}" type="pres">
      <dgm:prSet presAssocID="{53FC299E-1A7B-41CD-9612-052E719B5156}" presName="middleNode" presStyleCnt="0"/>
      <dgm:spPr/>
    </dgm:pt>
    <dgm:pt modelId="{AD95A005-B657-46F2-B80E-B782D65558F9}" type="pres">
      <dgm:prSet presAssocID="{53FC299E-1A7B-41CD-9612-052E719B5156}" presName="padding" presStyleLbl="node1" presStyleIdx="0" presStyleCnt="9"/>
      <dgm:spPr/>
    </dgm:pt>
    <dgm:pt modelId="{C886B4C1-6763-49E5-B707-FA2CF94B3C09}" type="pres">
      <dgm:prSet presAssocID="{53FC299E-1A7B-41CD-9612-052E719B5156}" presName="shape" presStyleLbl="node1" presStyleIdx="1" presStyleCnt="9" custScaleX="151454" custScaleY="145921">
        <dgm:presLayoutVars>
          <dgm:bulletEnabled val="1"/>
        </dgm:presLayoutVars>
      </dgm:prSet>
      <dgm:spPr/>
      <dgm:t>
        <a:bodyPr/>
        <a:lstStyle/>
        <a:p>
          <a:endParaRPr lang="en-US"/>
        </a:p>
      </dgm:t>
    </dgm:pt>
    <dgm:pt modelId="{850B28DB-C3CA-40E8-85C1-3B960572B1C3}" type="pres">
      <dgm:prSet presAssocID="{9F376ED5-148A-4BA4-8893-EAF7BB707F0A}" presName="sibTrans" presStyleLbl="sibTrans2D1" presStyleIdx="1" presStyleCnt="8" custAng="5400000" custLinFactX="-200000" custLinFactY="-287256" custLinFactNeighborX="-258069" custLinFactNeighborY="-300000"/>
      <dgm:spPr/>
      <dgm:t>
        <a:bodyPr/>
        <a:lstStyle/>
        <a:p>
          <a:endParaRPr lang="en-US"/>
        </a:p>
      </dgm:t>
    </dgm:pt>
    <dgm:pt modelId="{86FBB6A9-76AC-45EC-92E1-18C4D1B8AFB9}" type="pres">
      <dgm:prSet presAssocID="{B0A7395D-11B3-4E0E-910E-52A11130E8F7}" presName="middleNode" presStyleCnt="0"/>
      <dgm:spPr/>
    </dgm:pt>
    <dgm:pt modelId="{CC8C4781-AD44-42F1-90C8-30D85149DEA5}" type="pres">
      <dgm:prSet presAssocID="{B0A7395D-11B3-4E0E-910E-52A11130E8F7}" presName="padding" presStyleLbl="node1" presStyleIdx="1" presStyleCnt="9"/>
      <dgm:spPr/>
    </dgm:pt>
    <dgm:pt modelId="{2A20975E-D141-4B69-83F8-8CFB46BE513B}" type="pres">
      <dgm:prSet presAssocID="{B0A7395D-11B3-4E0E-910E-52A11130E8F7}" presName="shape" presStyleLbl="node1" presStyleIdx="2" presStyleCnt="9" custScaleX="146466" custScaleY="145920">
        <dgm:presLayoutVars>
          <dgm:bulletEnabled val="1"/>
        </dgm:presLayoutVars>
      </dgm:prSet>
      <dgm:spPr/>
      <dgm:t>
        <a:bodyPr/>
        <a:lstStyle/>
        <a:p>
          <a:endParaRPr lang="en-US"/>
        </a:p>
      </dgm:t>
    </dgm:pt>
    <dgm:pt modelId="{0253A81F-8673-4BDE-A9F8-260652FF398F}" type="pres">
      <dgm:prSet presAssocID="{2C3C0C5F-FB70-4D12-AA1E-CE2DEE11DBE2}" presName="sibTrans" presStyleLbl="sibTrans2D1" presStyleIdx="2" presStyleCnt="8"/>
      <dgm:spPr/>
      <dgm:t>
        <a:bodyPr/>
        <a:lstStyle/>
        <a:p>
          <a:endParaRPr lang="en-US"/>
        </a:p>
      </dgm:t>
    </dgm:pt>
    <dgm:pt modelId="{E094CAF2-DB3A-4545-9A43-97413C013F67}" type="pres">
      <dgm:prSet presAssocID="{4325177E-E4A7-4A99-A39A-FA1107B98187}" presName="middleNode" presStyleCnt="0"/>
      <dgm:spPr/>
    </dgm:pt>
    <dgm:pt modelId="{EBB3040D-4991-4AB0-90AA-160E78366A91}" type="pres">
      <dgm:prSet presAssocID="{4325177E-E4A7-4A99-A39A-FA1107B98187}" presName="padding" presStyleLbl="node1" presStyleIdx="2" presStyleCnt="9"/>
      <dgm:spPr/>
    </dgm:pt>
    <dgm:pt modelId="{BFC6F42B-D944-43F7-8996-43127518E5D6}" type="pres">
      <dgm:prSet presAssocID="{4325177E-E4A7-4A99-A39A-FA1107B98187}" presName="shape" presStyleLbl="node1" presStyleIdx="3" presStyleCnt="9" custScaleX="146466" custScaleY="147930">
        <dgm:presLayoutVars>
          <dgm:bulletEnabled val="1"/>
        </dgm:presLayoutVars>
      </dgm:prSet>
      <dgm:spPr/>
      <dgm:t>
        <a:bodyPr/>
        <a:lstStyle/>
        <a:p>
          <a:endParaRPr lang="en-US"/>
        </a:p>
      </dgm:t>
    </dgm:pt>
    <dgm:pt modelId="{2A190319-D7AE-4D6B-9A97-FCBCC5E4E63A}" type="pres">
      <dgm:prSet presAssocID="{6D21A1EA-5BC2-41C5-9AFB-07D2122A959C}" presName="sibTrans" presStyleLbl="sibTrans2D1" presStyleIdx="3" presStyleCnt="8"/>
      <dgm:spPr/>
      <dgm:t>
        <a:bodyPr/>
        <a:lstStyle/>
        <a:p>
          <a:endParaRPr lang="en-US"/>
        </a:p>
      </dgm:t>
    </dgm:pt>
    <dgm:pt modelId="{7FA95921-74F0-4139-997E-B8FDD3440F54}" type="pres">
      <dgm:prSet presAssocID="{97B3A0E2-E88E-4279-9418-8A0BA7F90208}" presName="middleNode" presStyleCnt="0"/>
      <dgm:spPr/>
    </dgm:pt>
    <dgm:pt modelId="{F4E573E9-448B-4B74-ABAD-79BE5C3FCBE9}" type="pres">
      <dgm:prSet presAssocID="{97B3A0E2-E88E-4279-9418-8A0BA7F90208}" presName="padding" presStyleLbl="node1" presStyleIdx="3" presStyleCnt="9"/>
      <dgm:spPr/>
    </dgm:pt>
    <dgm:pt modelId="{48177F7F-7D9D-4066-9C65-171C08F83B08}" type="pres">
      <dgm:prSet presAssocID="{97B3A0E2-E88E-4279-9418-8A0BA7F90208}" presName="shape" presStyleLbl="node1" presStyleIdx="4" presStyleCnt="9" custScaleX="143407" custScaleY="127430">
        <dgm:presLayoutVars>
          <dgm:bulletEnabled val="1"/>
        </dgm:presLayoutVars>
      </dgm:prSet>
      <dgm:spPr/>
      <dgm:t>
        <a:bodyPr/>
        <a:lstStyle/>
        <a:p>
          <a:endParaRPr lang="en-US"/>
        </a:p>
      </dgm:t>
    </dgm:pt>
    <dgm:pt modelId="{F874C62D-0880-4FBF-AEF2-FFDAC3150D8A}" type="pres">
      <dgm:prSet presAssocID="{4240608B-5204-4289-BE44-55C54F8E8431}" presName="sibTrans" presStyleLbl="sibTrans2D1" presStyleIdx="4" presStyleCnt="8"/>
      <dgm:spPr/>
      <dgm:t>
        <a:bodyPr/>
        <a:lstStyle/>
        <a:p>
          <a:endParaRPr lang="en-US"/>
        </a:p>
      </dgm:t>
    </dgm:pt>
    <dgm:pt modelId="{EFFA3564-A38A-485F-BC84-96E4DD9B6651}" type="pres">
      <dgm:prSet presAssocID="{742CE103-3BA2-4533-A121-3FDC6405EE1F}" presName="middleNode" presStyleCnt="0"/>
      <dgm:spPr/>
    </dgm:pt>
    <dgm:pt modelId="{F5BDD834-A6D5-4688-8E4B-73AD5A946858}" type="pres">
      <dgm:prSet presAssocID="{742CE103-3BA2-4533-A121-3FDC6405EE1F}" presName="padding" presStyleLbl="node1" presStyleIdx="4" presStyleCnt="9"/>
      <dgm:spPr/>
    </dgm:pt>
    <dgm:pt modelId="{E34B6B58-8CA9-440F-A8F4-7DA917B18165}" type="pres">
      <dgm:prSet presAssocID="{742CE103-3BA2-4533-A121-3FDC6405EE1F}" presName="shape" presStyleLbl="node1" presStyleIdx="5" presStyleCnt="9" custScaleX="155912" custScaleY="145921">
        <dgm:presLayoutVars>
          <dgm:bulletEnabled val="1"/>
        </dgm:presLayoutVars>
      </dgm:prSet>
      <dgm:spPr/>
      <dgm:t>
        <a:bodyPr/>
        <a:lstStyle/>
        <a:p>
          <a:endParaRPr lang="en-US"/>
        </a:p>
      </dgm:t>
    </dgm:pt>
    <dgm:pt modelId="{E23B3613-5D0B-42F9-8C82-1DE424CC0D75}" type="pres">
      <dgm:prSet presAssocID="{D87CC669-75FA-47EE-BECC-7E0AE210ECF2}" presName="sibTrans" presStyleLbl="sibTrans2D1" presStyleIdx="5" presStyleCnt="8"/>
      <dgm:spPr/>
      <dgm:t>
        <a:bodyPr/>
        <a:lstStyle/>
        <a:p>
          <a:endParaRPr lang="en-US"/>
        </a:p>
      </dgm:t>
    </dgm:pt>
    <dgm:pt modelId="{1B02E1C0-E453-4AFB-9A9B-7BF2EC3A971C}" type="pres">
      <dgm:prSet presAssocID="{34CD16A1-FA17-4E1D-9B8E-E60EBB1A7073}" presName="middleNode" presStyleCnt="0"/>
      <dgm:spPr/>
    </dgm:pt>
    <dgm:pt modelId="{C6B2F0C4-7AD1-41DB-A7E7-983EC265B960}" type="pres">
      <dgm:prSet presAssocID="{34CD16A1-FA17-4E1D-9B8E-E60EBB1A7073}" presName="padding" presStyleLbl="node1" presStyleIdx="5" presStyleCnt="9"/>
      <dgm:spPr/>
    </dgm:pt>
    <dgm:pt modelId="{0CE8598A-9EBE-4380-B008-E9072F6ECC31}" type="pres">
      <dgm:prSet presAssocID="{34CD16A1-FA17-4E1D-9B8E-E60EBB1A7073}" presName="shape" presStyleLbl="node1" presStyleIdx="6" presStyleCnt="9" custScaleX="139948" custScaleY="129439">
        <dgm:presLayoutVars>
          <dgm:bulletEnabled val="1"/>
        </dgm:presLayoutVars>
      </dgm:prSet>
      <dgm:spPr/>
      <dgm:t>
        <a:bodyPr/>
        <a:lstStyle/>
        <a:p>
          <a:endParaRPr lang="en-US"/>
        </a:p>
      </dgm:t>
    </dgm:pt>
    <dgm:pt modelId="{0037D6CF-6AC1-408B-B4F5-221AE32B1E0E}" type="pres">
      <dgm:prSet presAssocID="{FA0028A5-A1F5-4716-8A6B-C8107EA71596}" presName="sibTrans" presStyleLbl="sibTrans2D1" presStyleIdx="6" presStyleCnt="8"/>
      <dgm:spPr/>
      <dgm:t>
        <a:bodyPr/>
        <a:lstStyle/>
        <a:p>
          <a:endParaRPr lang="en-US"/>
        </a:p>
      </dgm:t>
    </dgm:pt>
    <dgm:pt modelId="{F2502ADF-A6D7-4F49-8BA1-F04276E9F9C5}" type="pres">
      <dgm:prSet presAssocID="{07859B1A-695F-43F2-B456-B1322304D830}" presName="middleNode" presStyleCnt="0"/>
      <dgm:spPr/>
    </dgm:pt>
    <dgm:pt modelId="{71302405-1A93-4755-B245-09C5F097B27B}" type="pres">
      <dgm:prSet presAssocID="{07859B1A-695F-43F2-B456-B1322304D830}" presName="padding" presStyleLbl="node1" presStyleIdx="6" presStyleCnt="9"/>
      <dgm:spPr/>
    </dgm:pt>
    <dgm:pt modelId="{C0A56E3A-6921-4F45-9C99-B174565FC014}" type="pres">
      <dgm:prSet presAssocID="{07859B1A-695F-43F2-B456-B1322304D830}" presName="shape" presStyleLbl="node1" presStyleIdx="7" presStyleCnt="9" custScaleX="158439" custScaleY="145920">
        <dgm:presLayoutVars>
          <dgm:bulletEnabled val="1"/>
        </dgm:presLayoutVars>
      </dgm:prSet>
      <dgm:spPr/>
      <dgm:t>
        <a:bodyPr/>
        <a:lstStyle/>
        <a:p>
          <a:endParaRPr lang="en-US"/>
        </a:p>
      </dgm:t>
    </dgm:pt>
    <dgm:pt modelId="{CD103759-0F73-4415-8590-B3EA6B921450}" type="pres">
      <dgm:prSet presAssocID="{3383118A-E523-4F5E-80B4-DFCE23D29413}" presName="sibTrans" presStyleLbl="sibTrans2D1" presStyleIdx="7" presStyleCnt="8" custAng="19209100" custLinFactX="-190388" custLinFactY="-182554" custLinFactNeighborX="-200000" custLinFactNeighborY="-200000"/>
      <dgm:spPr/>
      <dgm:t>
        <a:bodyPr/>
        <a:lstStyle/>
        <a:p>
          <a:endParaRPr lang="en-US"/>
        </a:p>
      </dgm:t>
    </dgm:pt>
    <dgm:pt modelId="{DE8EAF6A-ADF9-4303-83D6-C04E09996979}" type="pres">
      <dgm:prSet presAssocID="{84101ED1-BE60-4146-A04A-FCE8D7B9BF9D}" presName="lastNode" presStyleLbl="node1" presStyleIdx="8" presStyleCnt="9" custLinFactX="-200000" custLinFactY="-100000" custLinFactNeighborX="-261180" custLinFactNeighborY="-170004">
        <dgm:presLayoutVars>
          <dgm:bulletEnabled val="1"/>
        </dgm:presLayoutVars>
      </dgm:prSet>
      <dgm:spPr/>
      <dgm:t>
        <a:bodyPr/>
        <a:lstStyle/>
        <a:p>
          <a:endParaRPr lang="en-US"/>
        </a:p>
      </dgm:t>
    </dgm:pt>
  </dgm:ptLst>
  <dgm:cxnLst>
    <dgm:cxn modelId="{C0821EFC-EDC5-4038-8A66-361A194742F6}" srcId="{B19EFFB7-8AAD-4A4C-B6D9-8C3CB513C4BE}" destId="{5368EB74-C43C-4092-8E90-67B4BD3E38C2}" srcOrd="0" destOrd="0" parTransId="{C7010C41-9A36-4207-9671-D83F3BD5D247}" sibTransId="{5443F438-039A-44DE-8107-A89FD398739E}"/>
    <dgm:cxn modelId="{E2F5BAF5-32E8-4830-A6D5-B00BAE9769B3}" type="presOf" srcId="{07859B1A-695F-43F2-B456-B1322304D830}" destId="{C0A56E3A-6921-4F45-9C99-B174565FC014}" srcOrd="0" destOrd="0" presId="urn:microsoft.com/office/officeart/2005/8/layout/bProcess2"/>
    <dgm:cxn modelId="{C06E9B7A-E9D5-4618-A99E-5DC665DE466E}" srcId="{B19EFFB7-8AAD-4A4C-B6D9-8C3CB513C4BE}" destId="{4325177E-E4A7-4A99-A39A-FA1107B98187}" srcOrd="3" destOrd="0" parTransId="{29347B75-17F0-4DCE-9682-1FD30A0B1F0E}" sibTransId="{6D21A1EA-5BC2-41C5-9AFB-07D2122A959C}"/>
    <dgm:cxn modelId="{89C4A61C-06A9-4951-8AF7-20E76DEA95E7}" srcId="{B19EFFB7-8AAD-4A4C-B6D9-8C3CB513C4BE}" destId="{97B3A0E2-E88E-4279-9418-8A0BA7F90208}" srcOrd="4" destOrd="0" parTransId="{EBE53EFD-2C7A-4815-9401-3692EA09BB1C}" sibTransId="{4240608B-5204-4289-BE44-55C54F8E8431}"/>
    <dgm:cxn modelId="{8C95C4C5-00B7-434C-A833-77B4F468C6E7}" type="presOf" srcId="{97B3A0E2-E88E-4279-9418-8A0BA7F90208}" destId="{48177F7F-7D9D-4066-9C65-171C08F83B08}" srcOrd="0" destOrd="0" presId="urn:microsoft.com/office/officeart/2005/8/layout/bProcess2"/>
    <dgm:cxn modelId="{C0229FFE-328C-417C-BA97-78CF231D322C}" type="presOf" srcId="{742CE103-3BA2-4533-A121-3FDC6405EE1F}" destId="{E34B6B58-8CA9-440F-A8F4-7DA917B18165}" srcOrd="0" destOrd="0" presId="urn:microsoft.com/office/officeart/2005/8/layout/bProcess2"/>
    <dgm:cxn modelId="{7E2B087B-51E6-43F6-A355-6DB1911F536C}" type="presOf" srcId="{2C3C0C5F-FB70-4D12-AA1E-CE2DEE11DBE2}" destId="{0253A81F-8673-4BDE-A9F8-260652FF398F}" srcOrd="0" destOrd="0" presId="urn:microsoft.com/office/officeart/2005/8/layout/bProcess2"/>
    <dgm:cxn modelId="{23D0FE4F-1309-48F2-A7BA-0B04001CAC9F}" type="presOf" srcId="{9F376ED5-148A-4BA4-8893-EAF7BB707F0A}" destId="{850B28DB-C3CA-40E8-85C1-3B960572B1C3}" srcOrd="0" destOrd="0" presId="urn:microsoft.com/office/officeart/2005/8/layout/bProcess2"/>
    <dgm:cxn modelId="{8606CC93-DBF8-4CB3-B241-81507290CCAF}" type="presOf" srcId="{D87CC669-75FA-47EE-BECC-7E0AE210ECF2}" destId="{E23B3613-5D0B-42F9-8C82-1DE424CC0D75}" srcOrd="0" destOrd="0" presId="urn:microsoft.com/office/officeart/2005/8/layout/bProcess2"/>
    <dgm:cxn modelId="{C1B80C76-3061-4633-AE72-90F6499C482C}" type="presOf" srcId="{FA0028A5-A1F5-4716-8A6B-C8107EA71596}" destId="{0037D6CF-6AC1-408B-B4F5-221AE32B1E0E}" srcOrd="0" destOrd="0" presId="urn:microsoft.com/office/officeart/2005/8/layout/bProcess2"/>
    <dgm:cxn modelId="{F60F6C1C-94B8-4699-B256-91601E2DEBD6}" type="presOf" srcId="{34CD16A1-FA17-4E1D-9B8E-E60EBB1A7073}" destId="{0CE8598A-9EBE-4380-B008-E9072F6ECC31}" srcOrd="0" destOrd="0" presId="urn:microsoft.com/office/officeart/2005/8/layout/bProcess2"/>
    <dgm:cxn modelId="{FD9D5AFF-6EF6-4ED9-B10D-A5550501BF04}" type="presOf" srcId="{5368EB74-C43C-4092-8E90-67B4BD3E38C2}" destId="{90E9AB5A-99E9-4F98-B7F4-7759D682B0D9}" srcOrd="0" destOrd="0" presId="urn:microsoft.com/office/officeart/2005/8/layout/bProcess2"/>
    <dgm:cxn modelId="{A8A54405-93FE-4F70-9E86-0212EDC4A68F}" srcId="{B19EFFB7-8AAD-4A4C-B6D9-8C3CB513C4BE}" destId="{53FC299E-1A7B-41CD-9612-052E719B5156}" srcOrd="1" destOrd="0" parTransId="{E43A018C-761D-489C-AD47-B3BBB112794F}" sibTransId="{9F376ED5-148A-4BA4-8893-EAF7BB707F0A}"/>
    <dgm:cxn modelId="{F123608D-7C5E-4A9D-AC4B-633281637010}" srcId="{B19EFFB7-8AAD-4A4C-B6D9-8C3CB513C4BE}" destId="{07859B1A-695F-43F2-B456-B1322304D830}" srcOrd="7" destOrd="0" parTransId="{4EBA9CC3-2F46-498E-8593-B8F1FB31C223}" sibTransId="{3383118A-E523-4F5E-80B4-DFCE23D29413}"/>
    <dgm:cxn modelId="{1925CAE1-D91F-4687-8994-5D1DD9DC6D81}" type="presOf" srcId="{6D21A1EA-5BC2-41C5-9AFB-07D2122A959C}" destId="{2A190319-D7AE-4D6B-9A97-FCBCC5E4E63A}" srcOrd="0" destOrd="0" presId="urn:microsoft.com/office/officeart/2005/8/layout/bProcess2"/>
    <dgm:cxn modelId="{23FF9D4B-B6DE-4F43-96BF-69BBFF1A1A9B}" type="presOf" srcId="{4325177E-E4A7-4A99-A39A-FA1107B98187}" destId="{BFC6F42B-D944-43F7-8996-43127518E5D6}" srcOrd="0" destOrd="0" presId="urn:microsoft.com/office/officeart/2005/8/layout/bProcess2"/>
    <dgm:cxn modelId="{AD0061F4-B16D-4DD0-A190-1B0DFA7C798E}" type="presOf" srcId="{84101ED1-BE60-4146-A04A-FCE8D7B9BF9D}" destId="{DE8EAF6A-ADF9-4303-83D6-C04E09996979}" srcOrd="0" destOrd="0" presId="urn:microsoft.com/office/officeart/2005/8/layout/bProcess2"/>
    <dgm:cxn modelId="{842A174A-A7B0-4C4B-A47F-70CF540FBCFD}" type="presOf" srcId="{53FC299E-1A7B-41CD-9612-052E719B5156}" destId="{C886B4C1-6763-49E5-B707-FA2CF94B3C09}" srcOrd="0" destOrd="0" presId="urn:microsoft.com/office/officeart/2005/8/layout/bProcess2"/>
    <dgm:cxn modelId="{237F8813-44DA-417C-8C4D-A490AB63B8EF}" type="presOf" srcId="{4240608B-5204-4289-BE44-55C54F8E8431}" destId="{F874C62D-0880-4FBF-AEF2-FFDAC3150D8A}" srcOrd="0" destOrd="0" presId="urn:microsoft.com/office/officeart/2005/8/layout/bProcess2"/>
    <dgm:cxn modelId="{43A52EE9-E035-4625-B816-8B265E20B2B5}" srcId="{B19EFFB7-8AAD-4A4C-B6D9-8C3CB513C4BE}" destId="{B0A7395D-11B3-4E0E-910E-52A11130E8F7}" srcOrd="2" destOrd="0" parTransId="{B0BE759B-A314-4A73-B3F6-3C14A3660F2D}" sibTransId="{2C3C0C5F-FB70-4D12-AA1E-CE2DEE11DBE2}"/>
    <dgm:cxn modelId="{47BEB3F3-C101-432D-8BDD-E48809A92B87}" srcId="{B19EFFB7-8AAD-4A4C-B6D9-8C3CB513C4BE}" destId="{34CD16A1-FA17-4E1D-9B8E-E60EBB1A7073}" srcOrd="6" destOrd="0" parTransId="{06FC4893-FDCA-4441-8FF1-3FCDA9EB8C42}" sibTransId="{FA0028A5-A1F5-4716-8A6B-C8107EA71596}"/>
    <dgm:cxn modelId="{3D4964AC-E133-4F1B-BE7C-BC7AD0183F47}" type="presOf" srcId="{5443F438-039A-44DE-8107-A89FD398739E}" destId="{38F24E21-E417-4ED3-9450-8679B03511FF}" srcOrd="0" destOrd="0" presId="urn:microsoft.com/office/officeart/2005/8/layout/bProcess2"/>
    <dgm:cxn modelId="{D8DEC1E2-0073-454A-BA01-93FCBC0B8539}" type="presOf" srcId="{3383118A-E523-4F5E-80B4-DFCE23D29413}" destId="{CD103759-0F73-4415-8590-B3EA6B921450}" srcOrd="0" destOrd="0" presId="urn:microsoft.com/office/officeart/2005/8/layout/bProcess2"/>
    <dgm:cxn modelId="{82FB0F02-93B1-4D9C-B35B-EEF83BC579F9}" type="presOf" srcId="{B19EFFB7-8AAD-4A4C-B6D9-8C3CB513C4BE}" destId="{5FFF7D7B-8C15-48F1-A2E6-D472BAB5EF71}" srcOrd="0" destOrd="0" presId="urn:microsoft.com/office/officeart/2005/8/layout/bProcess2"/>
    <dgm:cxn modelId="{1B4D95EF-E6C8-469A-AAAF-9E93BE2E2FC9}" type="presOf" srcId="{B0A7395D-11B3-4E0E-910E-52A11130E8F7}" destId="{2A20975E-D141-4B69-83F8-8CFB46BE513B}" srcOrd="0" destOrd="0" presId="urn:microsoft.com/office/officeart/2005/8/layout/bProcess2"/>
    <dgm:cxn modelId="{C0A8FE9A-F974-4604-8748-C07329390FE9}" srcId="{B19EFFB7-8AAD-4A4C-B6D9-8C3CB513C4BE}" destId="{742CE103-3BA2-4533-A121-3FDC6405EE1F}" srcOrd="5" destOrd="0" parTransId="{7A43CFDB-533F-4012-B1D4-FA213E679269}" sibTransId="{D87CC669-75FA-47EE-BECC-7E0AE210ECF2}"/>
    <dgm:cxn modelId="{7B868513-54EB-4076-AB2C-1DA15385D886}" srcId="{B19EFFB7-8AAD-4A4C-B6D9-8C3CB513C4BE}" destId="{84101ED1-BE60-4146-A04A-FCE8D7B9BF9D}" srcOrd="8" destOrd="0" parTransId="{2497C13F-B761-4DA5-AECF-EBEB9B804742}" sibTransId="{9F283275-E31E-45B3-9309-2F08F470010F}"/>
    <dgm:cxn modelId="{C8A41FD4-D5CC-4186-A42A-250F264AB984}" type="presParOf" srcId="{5FFF7D7B-8C15-48F1-A2E6-D472BAB5EF71}" destId="{90E9AB5A-99E9-4F98-B7F4-7759D682B0D9}" srcOrd="0" destOrd="0" presId="urn:microsoft.com/office/officeart/2005/8/layout/bProcess2"/>
    <dgm:cxn modelId="{E2EE0F51-0C94-40CA-A889-B1DCE2CCC273}" type="presParOf" srcId="{5FFF7D7B-8C15-48F1-A2E6-D472BAB5EF71}" destId="{38F24E21-E417-4ED3-9450-8679B03511FF}" srcOrd="1" destOrd="0" presId="urn:microsoft.com/office/officeart/2005/8/layout/bProcess2"/>
    <dgm:cxn modelId="{2AA253D5-6AA7-4087-BC2D-84F66E63CBD4}" type="presParOf" srcId="{5FFF7D7B-8C15-48F1-A2E6-D472BAB5EF71}" destId="{25F83AC8-AB29-4F48-806F-0065AE0F0B87}" srcOrd="2" destOrd="0" presId="urn:microsoft.com/office/officeart/2005/8/layout/bProcess2"/>
    <dgm:cxn modelId="{F42A89DA-46CA-4B96-9CCA-73E93D490563}" type="presParOf" srcId="{25F83AC8-AB29-4F48-806F-0065AE0F0B87}" destId="{AD95A005-B657-46F2-B80E-B782D65558F9}" srcOrd="0" destOrd="0" presId="urn:microsoft.com/office/officeart/2005/8/layout/bProcess2"/>
    <dgm:cxn modelId="{09FAA56F-B906-42BD-BA2F-C8C57D98C1FA}" type="presParOf" srcId="{25F83AC8-AB29-4F48-806F-0065AE0F0B87}" destId="{C886B4C1-6763-49E5-B707-FA2CF94B3C09}" srcOrd="1" destOrd="0" presId="urn:microsoft.com/office/officeart/2005/8/layout/bProcess2"/>
    <dgm:cxn modelId="{85E18D99-0349-4D10-B638-03C5699912E0}" type="presParOf" srcId="{5FFF7D7B-8C15-48F1-A2E6-D472BAB5EF71}" destId="{850B28DB-C3CA-40E8-85C1-3B960572B1C3}" srcOrd="3" destOrd="0" presId="urn:microsoft.com/office/officeart/2005/8/layout/bProcess2"/>
    <dgm:cxn modelId="{61B5CC99-E196-4D08-93D6-83802FCC9939}" type="presParOf" srcId="{5FFF7D7B-8C15-48F1-A2E6-D472BAB5EF71}" destId="{86FBB6A9-76AC-45EC-92E1-18C4D1B8AFB9}" srcOrd="4" destOrd="0" presId="urn:microsoft.com/office/officeart/2005/8/layout/bProcess2"/>
    <dgm:cxn modelId="{E29DB5A1-3BA3-43F7-901E-AB803BD02D6B}" type="presParOf" srcId="{86FBB6A9-76AC-45EC-92E1-18C4D1B8AFB9}" destId="{CC8C4781-AD44-42F1-90C8-30D85149DEA5}" srcOrd="0" destOrd="0" presId="urn:microsoft.com/office/officeart/2005/8/layout/bProcess2"/>
    <dgm:cxn modelId="{4F8C3E93-E247-4B97-9C36-9936F4D91A40}" type="presParOf" srcId="{86FBB6A9-76AC-45EC-92E1-18C4D1B8AFB9}" destId="{2A20975E-D141-4B69-83F8-8CFB46BE513B}" srcOrd="1" destOrd="0" presId="urn:microsoft.com/office/officeart/2005/8/layout/bProcess2"/>
    <dgm:cxn modelId="{FD6EB1E9-C90E-4D88-B635-459084720445}" type="presParOf" srcId="{5FFF7D7B-8C15-48F1-A2E6-D472BAB5EF71}" destId="{0253A81F-8673-4BDE-A9F8-260652FF398F}" srcOrd="5" destOrd="0" presId="urn:microsoft.com/office/officeart/2005/8/layout/bProcess2"/>
    <dgm:cxn modelId="{26F058D0-CC2E-4B28-BB6B-86F5D6F7852A}" type="presParOf" srcId="{5FFF7D7B-8C15-48F1-A2E6-D472BAB5EF71}" destId="{E094CAF2-DB3A-4545-9A43-97413C013F67}" srcOrd="6" destOrd="0" presId="urn:microsoft.com/office/officeart/2005/8/layout/bProcess2"/>
    <dgm:cxn modelId="{69D14637-0555-489A-BD5A-A87E2AD2BAF1}" type="presParOf" srcId="{E094CAF2-DB3A-4545-9A43-97413C013F67}" destId="{EBB3040D-4991-4AB0-90AA-160E78366A91}" srcOrd="0" destOrd="0" presId="urn:microsoft.com/office/officeart/2005/8/layout/bProcess2"/>
    <dgm:cxn modelId="{42074BE8-EA94-43FD-BFAE-3B916E969B0F}" type="presParOf" srcId="{E094CAF2-DB3A-4545-9A43-97413C013F67}" destId="{BFC6F42B-D944-43F7-8996-43127518E5D6}" srcOrd="1" destOrd="0" presId="urn:microsoft.com/office/officeart/2005/8/layout/bProcess2"/>
    <dgm:cxn modelId="{AA3DF91D-9C74-49CD-B6B8-42E8263F7648}" type="presParOf" srcId="{5FFF7D7B-8C15-48F1-A2E6-D472BAB5EF71}" destId="{2A190319-D7AE-4D6B-9A97-FCBCC5E4E63A}" srcOrd="7" destOrd="0" presId="urn:microsoft.com/office/officeart/2005/8/layout/bProcess2"/>
    <dgm:cxn modelId="{9E59950A-ED02-4EF4-9F09-024988906545}" type="presParOf" srcId="{5FFF7D7B-8C15-48F1-A2E6-D472BAB5EF71}" destId="{7FA95921-74F0-4139-997E-B8FDD3440F54}" srcOrd="8" destOrd="0" presId="urn:microsoft.com/office/officeart/2005/8/layout/bProcess2"/>
    <dgm:cxn modelId="{D35DF963-9D91-4343-BB43-35425256D599}" type="presParOf" srcId="{7FA95921-74F0-4139-997E-B8FDD3440F54}" destId="{F4E573E9-448B-4B74-ABAD-79BE5C3FCBE9}" srcOrd="0" destOrd="0" presId="urn:microsoft.com/office/officeart/2005/8/layout/bProcess2"/>
    <dgm:cxn modelId="{09776A50-D335-440D-846F-C7712EEEDEDF}" type="presParOf" srcId="{7FA95921-74F0-4139-997E-B8FDD3440F54}" destId="{48177F7F-7D9D-4066-9C65-171C08F83B08}" srcOrd="1" destOrd="0" presId="urn:microsoft.com/office/officeart/2005/8/layout/bProcess2"/>
    <dgm:cxn modelId="{C08E7DA5-FFE1-499C-B433-6881A7B753EC}" type="presParOf" srcId="{5FFF7D7B-8C15-48F1-A2E6-D472BAB5EF71}" destId="{F874C62D-0880-4FBF-AEF2-FFDAC3150D8A}" srcOrd="9" destOrd="0" presId="urn:microsoft.com/office/officeart/2005/8/layout/bProcess2"/>
    <dgm:cxn modelId="{985B5954-A1BD-4E14-A3F3-B136E5057656}" type="presParOf" srcId="{5FFF7D7B-8C15-48F1-A2E6-D472BAB5EF71}" destId="{EFFA3564-A38A-485F-BC84-96E4DD9B6651}" srcOrd="10" destOrd="0" presId="urn:microsoft.com/office/officeart/2005/8/layout/bProcess2"/>
    <dgm:cxn modelId="{9B69B098-B8DD-46B0-8F18-BAF6F9785F0E}" type="presParOf" srcId="{EFFA3564-A38A-485F-BC84-96E4DD9B6651}" destId="{F5BDD834-A6D5-4688-8E4B-73AD5A946858}" srcOrd="0" destOrd="0" presId="urn:microsoft.com/office/officeart/2005/8/layout/bProcess2"/>
    <dgm:cxn modelId="{0390C1B2-6020-4AEE-8D69-915758D8443C}" type="presParOf" srcId="{EFFA3564-A38A-485F-BC84-96E4DD9B6651}" destId="{E34B6B58-8CA9-440F-A8F4-7DA917B18165}" srcOrd="1" destOrd="0" presId="urn:microsoft.com/office/officeart/2005/8/layout/bProcess2"/>
    <dgm:cxn modelId="{D0FF016D-3AF9-4C20-867E-993F83BE7288}" type="presParOf" srcId="{5FFF7D7B-8C15-48F1-A2E6-D472BAB5EF71}" destId="{E23B3613-5D0B-42F9-8C82-1DE424CC0D75}" srcOrd="11" destOrd="0" presId="urn:microsoft.com/office/officeart/2005/8/layout/bProcess2"/>
    <dgm:cxn modelId="{C0AF8337-6C4E-4ECF-B194-E1147DEA854F}" type="presParOf" srcId="{5FFF7D7B-8C15-48F1-A2E6-D472BAB5EF71}" destId="{1B02E1C0-E453-4AFB-9A9B-7BF2EC3A971C}" srcOrd="12" destOrd="0" presId="urn:microsoft.com/office/officeart/2005/8/layout/bProcess2"/>
    <dgm:cxn modelId="{858D804D-4572-43F3-964A-08CEA9040B29}" type="presParOf" srcId="{1B02E1C0-E453-4AFB-9A9B-7BF2EC3A971C}" destId="{C6B2F0C4-7AD1-41DB-A7E7-983EC265B960}" srcOrd="0" destOrd="0" presId="urn:microsoft.com/office/officeart/2005/8/layout/bProcess2"/>
    <dgm:cxn modelId="{91D817E6-958C-4862-A7DA-F63592E8BE00}" type="presParOf" srcId="{1B02E1C0-E453-4AFB-9A9B-7BF2EC3A971C}" destId="{0CE8598A-9EBE-4380-B008-E9072F6ECC31}" srcOrd="1" destOrd="0" presId="urn:microsoft.com/office/officeart/2005/8/layout/bProcess2"/>
    <dgm:cxn modelId="{E4A234F5-8787-4647-89BE-BC6F0861D46E}" type="presParOf" srcId="{5FFF7D7B-8C15-48F1-A2E6-D472BAB5EF71}" destId="{0037D6CF-6AC1-408B-B4F5-221AE32B1E0E}" srcOrd="13" destOrd="0" presId="urn:microsoft.com/office/officeart/2005/8/layout/bProcess2"/>
    <dgm:cxn modelId="{98E7B005-D102-4D6E-9622-2A4C159E3CD2}" type="presParOf" srcId="{5FFF7D7B-8C15-48F1-A2E6-D472BAB5EF71}" destId="{F2502ADF-A6D7-4F49-8BA1-F04276E9F9C5}" srcOrd="14" destOrd="0" presId="urn:microsoft.com/office/officeart/2005/8/layout/bProcess2"/>
    <dgm:cxn modelId="{03B37449-F312-4AD4-B2AA-A3DB68F920B9}" type="presParOf" srcId="{F2502ADF-A6D7-4F49-8BA1-F04276E9F9C5}" destId="{71302405-1A93-4755-B245-09C5F097B27B}" srcOrd="0" destOrd="0" presId="urn:microsoft.com/office/officeart/2005/8/layout/bProcess2"/>
    <dgm:cxn modelId="{E191E6ED-B654-4B73-A2E4-F6BAE0D9B3C6}" type="presParOf" srcId="{F2502ADF-A6D7-4F49-8BA1-F04276E9F9C5}" destId="{C0A56E3A-6921-4F45-9C99-B174565FC014}" srcOrd="1" destOrd="0" presId="urn:microsoft.com/office/officeart/2005/8/layout/bProcess2"/>
    <dgm:cxn modelId="{1641E9A0-A73F-4261-9FE1-4798CC40861F}" type="presParOf" srcId="{5FFF7D7B-8C15-48F1-A2E6-D472BAB5EF71}" destId="{CD103759-0F73-4415-8590-B3EA6B921450}" srcOrd="15" destOrd="0" presId="urn:microsoft.com/office/officeart/2005/8/layout/bProcess2"/>
    <dgm:cxn modelId="{72CE5AF3-D2A7-44FD-BA5C-D8AE6453609E}" type="presParOf" srcId="{5FFF7D7B-8C15-48F1-A2E6-D472BAB5EF71}" destId="{DE8EAF6A-ADF9-4303-83D6-C04E09996979}" srcOrd="16"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A6412E-31E4-41BD-930A-9EC8BCB33B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D6DA194-30F3-41A8-934C-0892A7983016}">
      <dgm:prSet phldrT="[Text]"/>
      <dgm:spPr/>
      <dgm:t>
        <a:bodyPr/>
        <a:lstStyle/>
        <a:p>
          <a:r>
            <a:rPr lang="en-US" dirty="0" smtClean="0"/>
            <a:t>President</a:t>
          </a:r>
          <a:endParaRPr lang="en-US" dirty="0"/>
        </a:p>
      </dgm:t>
    </dgm:pt>
    <dgm:pt modelId="{3756A9C8-4978-4090-BC3F-27B5B8975C93}" type="parTrans" cxnId="{3A673600-1ECF-4797-84BE-F2F0BC7BB1A2}">
      <dgm:prSet/>
      <dgm:spPr/>
      <dgm:t>
        <a:bodyPr/>
        <a:lstStyle/>
        <a:p>
          <a:endParaRPr lang="en-US"/>
        </a:p>
      </dgm:t>
    </dgm:pt>
    <dgm:pt modelId="{E0622A60-1B2A-4784-9044-B2D1EA9DA82D}" type="sibTrans" cxnId="{3A673600-1ECF-4797-84BE-F2F0BC7BB1A2}">
      <dgm:prSet/>
      <dgm:spPr/>
      <dgm:t>
        <a:bodyPr/>
        <a:lstStyle/>
        <a:p>
          <a:endParaRPr lang="en-US"/>
        </a:p>
      </dgm:t>
    </dgm:pt>
    <dgm:pt modelId="{E17102CE-DA72-40DE-B753-0FC4315ABC8C}">
      <dgm:prSet phldrT="[Text]"/>
      <dgm:spPr/>
      <dgm:t>
        <a:bodyPr/>
        <a:lstStyle/>
        <a:p>
          <a:r>
            <a:rPr lang="en-US" dirty="0" smtClean="0"/>
            <a:t>V.P. Sales</a:t>
          </a:r>
          <a:endParaRPr lang="en-US" dirty="0"/>
        </a:p>
      </dgm:t>
    </dgm:pt>
    <dgm:pt modelId="{10084C54-1A3C-4823-AF74-D8C575E26D84}" type="parTrans" cxnId="{76F05290-B6F2-4C7A-A4F9-44E83F04C48C}">
      <dgm:prSet/>
      <dgm:spPr/>
      <dgm:t>
        <a:bodyPr/>
        <a:lstStyle/>
        <a:p>
          <a:endParaRPr lang="en-US" dirty="0"/>
        </a:p>
      </dgm:t>
    </dgm:pt>
    <dgm:pt modelId="{AD8880D4-B6FA-43F0-8E2F-0DFF463717B7}" type="sibTrans" cxnId="{76F05290-B6F2-4C7A-A4F9-44E83F04C48C}">
      <dgm:prSet/>
      <dgm:spPr/>
      <dgm:t>
        <a:bodyPr/>
        <a:lstStyle/>
        <a:p>
          <a:endParaRPr lang="en-US"/>
        </a:p>
      </dgm:t>
    </dgm:pt>
    <dgm:pt modelId="{39ED8665-2B66-4B6B-8417-3FE90437BC67}">
      <dgm:prSet phldrT="[Text]"/>
      <dgm:spPr/>
      <dgm:t>
        <a:bodyPr/>
        <a:lstStyle/>
        <a:p>
          <a:r>
            <a:rPr lang="en-US" dirty="0" smtClean="0"/>
            <a:t>V.P. Finance</a:t>
          </a:r>
          <a:endParaRPr lang="en-US" dirty="0"/>
        </a:p>
      </dgm:t>
    </dgm:pt>
    <dgm:pt modelId="{018AE730-2A99-4230-9616-26A845429057}" type="parTrans" cxnId="{4929B0EB-E085-42A9-A9F7-226A91F8FDDD}">
      <dgm:prSet/>
      <dgm:spPr/>
      <dgm:t>
        <a:bodyPr/>
        <a:lstStyle/>
        <a:p>
          <a:endParaRPr lang="en-US" dirty="0"/>
        </a:p>
      </dgm:t>
    </dgm:pt>
    <dgm:pt modelId="{2E498657-1F30-4C34-A00A-EBDE562E6F7C}" type="sibTrans" cxnId="{4929B0EB-E085-42A9-A9F7-226A91F8FDDD}">
      <dgm:prSet/>
      <dgm:spPr/>
      <dgm:t>
        <a:bodyPr/>
        <a:lstStyle/>
        <a:p>
          <a:endParaRPr lang="en-US"/>
        </a:p>
      </dgm:t>
    </dgm:pt>
    <dgm:pt modelId="{8546DF2F-13AA-49B6-A507-345EC5F394B3}">
      <dgm:prSet phldrT="[Text]"/>
      <dgm:spPr/>
      <dgm:t>
        <a:bodyPr/>
        <a:lstStyle/>
        <a:p>
          <a:r>
            <a:rPr lang="en-US" dirty="0" smtClean="0"/>
            <a:t>V.P. Human Resources </a:t>
          </a:r>
          <a:endParaRPr lang="en-US" dirty="0"/>
        </a:p>
      </dgm:t>
    </dgm:pt>
    <dgm:pt modelId="{B9026C87-A4D5-4C5C-809C-1942D7BC4FCC}" type="parTrans" cxnId="{9F0D1EC9-B889-4C9F-AB29-E29B43BDC34C}">
      <dgm:prSet/>
      <dgm:spPr/>
      <dgm:t>
        <a:bodyPr/>
        <a:lstStyle/>
        <a:p>
          <a:endParaRPr lang="en-US" dirty="0"/>
        </a:p>
      </dgm:t>
    </dgm:pt>
    <dgm:pt modelId="{A0AD01E0-149C-45A5-B631-703D15228886}" type="sibTrans" cxnId="{9F0D1EC9-B889-4C9F-AB29-E29B43BDC34C}">
      <dgm:prSet/>
      <dgm:spPr/>
      <dgm:t>
        <a:bodyPr/>
        <a:lstStyle/>
        <a:p>
          <a:endParaRPr lang="en-US"/>
        </a:p>
      </dgm:t>
    </dgm:pt>
    <dgm:pt modelId="{A7D12D8D-3D30-4CEC-8E3C-D2D56FD8E94F}" type="pres">
      <dgm:prSet presAssocID="{0EA6412E-31E4-41BD-930A-9EC8BCB33B58}" presName="hierChild1" presStyleCnt="0">
        <dgm:presLayoutVars>
          <dgm:orgChart val="1"/>
          <dgm:chPref val="1"/>
          <dgm:dir/>
          <dgm:animOne val="branch"/>
          <dgm:animLvl val="lvl"/>
          <dgm:resizeHandles/>
        </dgm:presLayoutVars>
      </dgm:prSet>
      <dgm:spPr/>
      <dgm:t>
        <a:bodyPr/>
        <a:lstStyle/>
        <a:p>
          <a:endParaRPr lang="en-US"/>
        </a:p>
      </dgm:t>
    </dgm:pt>
    <dgm:pt modelId="{D4CFFD5F-6A73-487D-9D34-1BB1D5A553CA}" type="pres">
      <dgm:prSet presAssocID="{BD6DA194-30F3-41A8-934C-0892A7983016}" presName="hierRoot1" presStyleCnt="0">
        <dgm:presLayoutVars>
          <dgm:hierBranch val="init"/>
        </dgm:presLayoutVars>
      </dgm:prSet>
      <dgm:spPr/>
    </dgm:pt>
    <dgm:pt modelId="{1B07599F-39BB-42EF-B565-3457EA0596A5}" type="pres">
      <dgm:prSet presAssocID="{BD6DA194-30F3-41A8-934C-0892A7983016}" presName="rootComposite1" presStyleCnt="0"/>
      <dgm:spPr/>
    </dgm:pt>
    <dgm:pt modelId="{ED32E58E-F939-41DC-A834-9C727388E7B3}" type="pres">
      <dgm:prSet presAssocID="{BD6DA194-30F3-41A8-934C-0892A7983016}" presName="rootText1" presStyleLbl="node0" presStyleIdx="0" presStyleCnt="1">
        <dgm:presLayoutVars>
          <dgm:chPref val="3"/>
        </dgm:presLayoutVars>
      </dgm:prSet>
      <dgm:spPr/>
      <dgm:t>
        <a:bodyPr/>
        <a:lstStyle/>
        <a:p>
          <a:endParaRPr lang="en-US"/>
        </a:p>
      </dgm:t>
    </dgm:pt>
    <dgm:pt modelId="{329EEEC4-1643-444B-B724-BF2300D8588D}" type="pres">
      <dgm:prSet presAssocID="{BD6DA194-30F3-41A8-934C-0892A7983016}" presName="rootConnector1" presStyleLbl="node1" presStyleIdx="0" presStyleCnt="0"/>
      <dgm:spPr/>
      <dgm:t>
        <a:bodyPr/>
        <a:lstStyle/>
        <a:p>
          <a:endParaRPr lang="en-US"/>
        </a:p>
      </dgm:t>
    </dgm:pt>
    <dgm:pt modelId="{B34FB01F-08D5-4ECD-AAB4-DF2F8793ACAD}" type="pres">
      <dgm:prSet presAssocID="{BD6DA194-30F3-41A8-934C-0892A7983016}" presName="hierChild2" presStyleCnt="0"/>
      <dgm:spPr/>
    </dgm:pt>
    <dgm:pt modelId="{399845D5-844C-426D-A847-322A91ECCC3C}" type="pres">
      <dgm:prSet presAssocID="{10084C54-1A3C-4823-AF74-D8C575E26D84}" presName="Name37" presStyleLbl="parChTrans1D2" presStyleIdx="0" presStyleCnt="3"/>
      <dgm:spPr/>
      <dgm:t>
        <a:bodyPr/>
        <a:lstStyle/>
        <a:p>
          <a:endParaRPr lang="en-US"/>
        </a:p>
      </dgm:t>
    </dgm:pt>
    <dgm:pt modelId="{23053A12-7543-4690-985F-1704898FE2D2}" type="pres">
      <dgm:prSet presAssocID="{E17102CE-DA72-40DE-B753-0FC4315ABC8C}" presName="hierRoot2" presStyleCnt="0">
        <dgm:presLayoutVars>
          <dgm:hierBranch val="init"/>
        </dgm:presLayoutVars>
      </dgm:prSet>
      <dgm:spPr/>
    </dgm:pt>
    <dgm:pt modelId="{98693C2F-1F99-4ADC-A79E-B2504F023CAF}" type="pres">
      <dgm:prSet presAssocID="{E17102CE-DA72-40DE-B753-0FC4315ABC8C}" presName="rootComposite" presStyleCnt="0"/>
      <dgm:spPr/>
    </dgm:pt>
    <dgm:pt modelId="{755367D7-8884-4B99-B122-B6EBE4485459}" type="pres">
      <dgm:prSet presAssocID="{E17102CE-DA72-40DE-B753-0FC4315ABC8C}" presName="rootText" presStyleLbl="node2" presStyleIdx="0" presStyleCnt="3">
        <dgm:presLayoutVars>
          <dgm:chPref val="3"/>
        </dgm:presLayoutVars>
      </dgm:prSet>
      <dgm:spPr/>
      <dgm:t>
        <a:bodyPr/>
        <a:lstStyle/>
        <a:p>
          <a:endParaRPr lang="en-US"/>
        </a:p>
      </dgm:t>
    </dgm:pt>
    <dgm:pt modelId="{C5CACA05-7FA0-4A7A-9E73-DB827E0BFEAA}" type="pres">
      <dgm:prSet presAssocID="{E17102CE-DA72-40DE-B753-0FC4315ABC8C}" presName="rootConnector" presStyleLbl="node2" presStyleIdx="0" presStyleCnt="3"/>
      <dgm:spPr/>
      <dgm:t>
        <a:bodyPr/>
        <a:lstStyle/>
        <a:p>
          <a:endParaRPr lang="en-US"/>
        </a:p>
      </dgm:t>
    </dgm:pt>
    <dgm:pt modelId="{9BC22AA5-35E6-44B8-9D14-3B8893FCD8A7}" type="pres">
      <dgm:prSet presAssocID="{E17102CE-DA72-40DE-B753-0FC4315ABC8C}" presName="hierChild4" presStyleCnt="0"/>
      <dgm:spPr/>
    </dgm:pt>
    <dgm:pt modelId="{6D317DA6-F12C-476D-A5E3-916A48245FBA}" type="pres">
      <dgm:prSet presAssocID="{E17102CE-DA72-40DE-B753-0FC4315ABC8C}" presName="hierChild5" presStyleCnt="0"/>
      <dgm:spPr/>
    </dgm:pt>
    <dgm:pt modelId="{7C446A53-C5DC-48D3-8761-5E6228A5AB96}" type="pres">
      <dgm:prSet presAssocID="{018AE730-2A99-4230-9616-26A845429057}" presName="Name37" presStyleLbl="parChTrans1D2" presStyleIdx="1" presStyleCnt="3"/>
      <dgm:spPr/>
      <dgm:t>
        <a:bodyPr/>
        <a:lstStyle/>
        <a:p>
          <a:endParaRPr lang="en-US"/>
        </a:p>
      </dgm:t>
    </dgm:pt>
    <dgm:pt modelId="{BB88040A-B680-4C6F-A129-B3676CB7A1EC}" type="pres">
      <dgm:prSet presAssocID="{39ED8665-2B66-4B6B-8417-3FE90437BC67}" presName="hierRoot2" presStyleCnt="0">
        <dgm:presLayoutVars>
          <dgm:hierBranch val="init"/>
        </dgm:presLayoutVars>
      </dgm:prSet>
      <dgm:spPr/>
    </dgm:pt>
    <dgm:pt modelId="{93123BAB-1831-476A-9695-B4A2C1D39CDD}" type="pres">
      <dgm:prSet presAssocID="{39ED8665-2B66-4B6B-8417-3FE90437BC67}" presName="rootComposite" presStyleCnt="0"/>
      <dgm:spPr/>
    </dgm:pt>
    <dgm:pt modelId="{BC477381-240F-4460-A936-72115F4D48D9}" type="pres">
      <dgm:prSet presAssocID="{39ED8665-2B66-4B6B-8417-3FE90437BC67}" presName="rootText" presStyleLbl="node2" presStyleIdx="1" presStyleCnt="3">
        <dgm:presLayoutVars>
          <dgm:chPref val="3"/>
        </dgm:presLayoutVars>
      </dgm:prSet>
      <dgm:spPr/>
      <dgm:t>
        <a:bodyPr/>
        <a:lstStyle/>
        <a:p>
          <a:endParaRPr lang="en-US"/>
        </a:p>
      </dgm:t>
    </dgm:pt>
    <dgm:pt modelId="{F0EDBE88-3227-4D2C-BAE1-CE68E59E4FF3}" type="pres">
      <dgm:prSet presAssocID="{39ED8665-2B66-4B6B-8417-3FE90437BC67}" presName="rootConnector" presStyleLbl="node2" presStyleIdx="1" presStyleCnt="3"/>
      <dgm:spPr/>
      <dgm:t>
        <a:bodyPr/>
        <a:lstStyle/>
        <a:p>
          <a:endParaRPr lang="en-US"/>
        </a:p>
      </dgm:t>
    </dgm:pt>
    <dgm:pt modelId="{B8471A7B-90C2-42CB-A318-9CFC998946F7}" type="pres">
      <dgm:prSet presAssocID="{39ED8665-2B66-4B6B-8417-3FE90437BC67}" presName="hierChild4" presStyleCnt="0"/>
      <dgm:spPr/>
    </dgm:pt>
    <dgm:pt modelId="{5FCBB481-4F96-4BEA-AFC2-F38A27DFB1D8}" type="pres">
      <dgm:prSet presAssocID="{39ED8665-2B66-4B6B-8417-3FE90437BC67}" presName="hierChild5" presStyleCnt="0"/>
      <dgm:spPr/>
    </dgm:pt>
    <dgm:pt modelId="{451E4973-9B42-4394-B5A3-32C5241B7623}" type="pres">
      <dgm:prSet presAssocID="{B9026C87-A4D5-4C5C-809C-1942D7BC4FCC}" presName="Name37" presStyleLbl="parChTrans1D2" presStyleIdx="2" presStyleCnt="3"/>
      <dgm:spPr/>
      <dgm:t>
        <a:bodyPr/>
        <a:lstStyle/>
        <a:p>
          <a:endParaRPr lang="en-US"/>
        </a:p>
      </dgm:t>
    </dgm:pt>
    <dgm:pt modelId="{ACAE3677-9747-44B2-A91D-E0E497BF5980}" type="pres">
      <dgm:prSet presAssocID="{8546DF2F-13AA-49B6-A507-345EC5F394B3}" presName="hierRoot2" presStyleCnt="0">
        <dgm:presLayoutVars>
          <dgm:hierBranch val="init"/>
        </dgm:presLayoutVars>
      </dgm:prSet>
      <dgm:spPr/>
    </dgm:pt>
    <dgm:pt modelId="{0D9D1B30-6CA5-442E-9EBE-A6224C0DC813}" type="pres">
      <dgm:prSet presAssocID="{8546DF2F-13AA-49B6-A507-345EC5F394B3}" presName="rootComposite" presStyleCnt="0"/>
      <dgm:spPr/>
    </dgm:pt>
    <dgm:pt modelId="{10A4E719-C5FC-4135-A2B3-06FB7C74F4D7}" type="pres">
      <dgm:prSet presAssocID="{8546DF2F-13AA-49B6-A507-345EC5F394B3}" presName="rootText" presStyleLbl="node2" presStyleIdx="2" presStyleCnt="3">
        <dgm:presLayoutVars>
          <dgm:chPref val="3"/>
        </dgm:presLayoutVars>
      </dgm:prSet>
      <dgm:spPr/>
      <dgm:t>
        <a:bodyPr/>
        <a:lstStyle/>
        <a:p>
          <a:endParaRPr lang="en-US"/>
        </a:p>
      </dgm:t>
    </dgm:pt>
    <dgm:pt modelId="{2B7C3D13-A283-44DD-897A-AEAE198D9AC9}" type="pres">
      <dgm:prSet presAssocID="{8546DF2F-13AA-49B6-A507-345EC5F394B3}" presName="rootConnector" presStyleLbl="node2" presStyleIdx="2" presStyleCnt="3"/>
      <dgm:spPr/>
      <dgm:t>
        <a:bodyPr/>
        <a:lstStyle/>
        <a:p>
          <a:endParaRPr lang="en-US"/>
        </a:p>
      </dgm:t>
    </dgm:pt>
    <dgm:pt modelId="{FCC05156-B200-488C-9306-AFC601798CDB}" type="pres">
      <dgm:prSet presAssocID="{8546DF2F-13AA-49B6-A507-345EC5F394B3}" presName="hierChild4" presStyleCnt="0"/>
      <dgm:spPr/>
    </dgm:pt>
    <dgm:pt modelId="{2F5D7A50-06E4-45E3-AA12-9563DA56309D}" type="pres">
      <dgm:prSet presAssocID="{8546DF2F-13AA-49B6-A507-345EC5F394B3}" presName="hierChild5" presStyleCnt="0"/>
      <dgm:spPr/>
    </dgm:pt>
    <dgm:pt modelId="{74F4D048-BA15-4E0D-BAD6-8827EC327C77}" type="pres">
      <dgm:prSet presAssocID="{BD6DA194-30F3-41A8-934C-0892A7983016}" presName="hierChild3" presStyleCnt="0"/>
      <dgm:spPr/>
    </dgm:pt>
  </dgm:ptLst>
  <dgm:cxnLst>
    <dgm:cxn modelId="{8EB021B9-CD52-418F-90C8-29C6C9DF6114}" type="presOf" srcId="{0EA6412E-31E4-41BD-930A-9EC8BCB33B58}" destId="{A7D12D8D-3D30-4CEC-8E3C-D2D56FD8E94F}" srcOrd="0" destOrd="0" presId="urn:microsoft.com/office/officeart/2005/8/layout/orgChart1"/>
    <dgm:cxn modelId="{D8D59637-B44D-45CC-AB92-F24C21F83A90}" type="presOf" srcId="{018AE730-2A99-4230-9616-26A845429057}" destId="{7C446A53-C5DC-48D3-8761-5E6228A5AB96}" srcOrd="0" destOrd="0" presId="urn:microsoft.com/office/officeart/2005/8/layout/orgChart1"/>
    <dgm:cxn modelId="{1EC52DDB-4DE3-4E32-A8E8-7729CD7FD865}" type="presOf" srcId="{39ED8665-2B66-4B6B-8417-3FE90437BC67}" destId="{F0EDBE88-3227-4D2C-BAE1-CE68E59E4FF3}" srcOrd="1" destOrd="0" presId="urn:microsoft.com/office/officeart/2005/8/layout/orgChart1"/>
    <dgm:cxn modelId="{76F05290-B6F2-4C7A-A4F9-44E83F04C48C}" srcId="{BD6DA194-30F3-41A8-934C-0892A7983016}" destId="{E17102CE-DA72-40DE-B753-0FC4315ABC8C}" srcOrd="0" destOrd="0" parTransId="{10084C54-1A3C-4823-AF74-D8C575E26D84}" sibTransId="{AD8880D4-B6FA-43F0-8E2F-0DFF463717B7}"/>
    <dgm:cxn modelId="{4929B0EB-E085-42A9-A9F7-226A91F8FDDD}" srcId="{BD6DA194-30F3-41A8-934C-0892A7983016}" destId="{39ED8665-2B66-4B6B-8417-3FE90437BC67}" srcOrd="1" destOrd="0" parTransId="{018AE730-2A99-4230-9616-26A845429057}" sibTransId="{2E498657-1F30-4C34-A00A-EBDE562E6F7C}"/>
    <dgm:cxn modelId="{F54A459D-ED75-4112-BF11-7E6E5A1BA879}" type="presOf" srcId="{39ED8665-2B66-4B6B-8417-3FE90437BC67}" destId="{BC477381-240F-4460-A936-72115F4D48D9}" srcOrd="0" destOrd="0" presId="urn:microsoft.com/office/officeart/2005/8/layout/orgChart1"/>
    <dgm:cxn modelId="{742387EE-E00D-443C-95A6-381EC9E92DF2}" type="presOf" srcId="{8546DF2F-13AA-49B6-A507-345EC5F394B3}" destId="{10A4E719-C5FC-4135-A2B3-06FB7C74F4D7}" srcOrd="0" destOrd="0" presId="urn:microsoft.com/office/officeart/2005/8/layout/orgChart1"/>
    <dgm:cxn modelId="{A84A45E7-F3DD-403A-8435-615A7292CB70}" type="presOf" srcId="{10084C54-1A3C-4823-AF74-D8C575E26D84}" destId="{399845D5-844C-426D-A847-322A91ECCC3C}" srcOrd="0" destOrd="0" presId="urn:microsoft.com/office/officeart/2005/8/layout/orgChart1"/>
    <dgm:cxn modelId="{3A673600-1ECF-4797-84BE-F2F0BC7BB1A2}" srcId="{0EA6412E-31E4-41BD-930A-9EC8BCB33B58}" destId="{BD6DA194-30F3-41A8-934C-0892A7983016}" srcOrd="0" destOrd="0" parTransId="{3756A9C8-4978-4090-BC3F-27B5B8975C93}" sibTransId="{E0622A60-1B2A-4784-9044-B2D1EA9DA82D}"/>
    <dgm:cxn modelId="{9F0D1EC9-B889-4C9F-AB29-E29B43BDC34C}" srcId="{BD6DA194-30F3-41A8-934C-0892A7983016}" destId="{8546DF2F-13AA-49B6-A507-345EC5F394B3}" srcOrd="2" destOrd="0" parTransId="{B9026C87-A4D5-4C5C-809C-1942D7BC4FCC}" sibTransId="{A0AD01E0-149C-45A5-B631-703D15228886}"/>
    <dgm:cxn modelId="{05CDBF05-A94E-4574-B50A-A34EDCF661EE}" type="presOf" srcId="{E17102CE-DA72-40DE-B753-0FC4315ABC8C}" destId="{C5CACA05-7FA0-4A7A-9E73-DB827E0BFEAA}" srcOrd="1" destOrd="0" presId="urn:microsoft.com/office/officeart/2005/8/layout/orgChart1"/>
    <dgm:cxn modelId="{82A8A826-A82E-4DFC-90EF-9D5DD9CE65A4}" type="presOf" srcId="{8546DF2F-13AA-49B6-A507-345EC5F394B3}" destId="{2B7C3D13-A283-44DD-897A-AEAE198D9AC9}" srcOrd="1" destOrd="0" presId="urn:microsoft.com/office/officeart/2005/8/layout/orgChart1"/>
    <dgm:cxn modelId="{FA162CCB-E0E6-4398-9EFD-5AB3AF00DD50}" type="presOf" srcId="{E17102CE-DA72-40DE-B753-0FC4315ABC8C}" destId="{755367D7-8884-4B99-B122-B6EBE4485459}" srcOrd="0" destOrd="0" presId="urn:microsoft.com/office/officeart/2005/8/layout/orgChart1"/>
    <dgm:cxn modelId="{4E723C3A-E7AB-4F46-B617-6F8BE317FBB6}" type="presOf" srcId="{BD6DA194-30F3-41A8-934C-0892A7983016}" destId="{329EEEC4-1643-444B-B724-BF2300D8588D}" srcOrd="1" destOrd="0" presId="urn:microsoft.com/office/officeart/2005/8/layout/orgChart1"/>
    <dgm:cxn modelId="{C7ECC08D-1D2F-4A47-9EE9-ED005C150509}" type="presOf" srcId="{BD6DA194-30F3-41A8-934C-0892A7983016}" destId="{ED32E58E-F939-41DC-A834-9C727388E7B3}" srcOrd="0" destOrd="0" presId="urn:microsoft.com/office/officeart/2005/8/layout/orgChart1"/>
    <dgm:cxn modelId="{8B7EF382-F26D-401D-B107-ED6ABF0BE0D1}" type="presOf" srcId="{B9026C87-A4D5-4C5C-809C-1942D7BC4FCC}" destId="{451E4973-9B42-4394-B5A3-32C5241B7623}" srcOrd="0" destOrd="0" presId="urn:microsoft.com/office/officeart/2005/8/layout/orgChart1"/>
    <dgm:cxn modelId="{5E7F353C-B480-443A-9FD3-BBD0CF5A3E96}" type="presParOf" srcId="{A7D12D8D-3D30-4CEC-8E3C-D2D56FD8E94F}" destId="{D4CFFD5F-6A73-487D-9D34-1BB1D5A553CA}" srcOrd="0" destOrd="0" presId="urn:microsoft.com/office/officeart/2005/8/layout/orgChart1"/>
    <dgm:cxn modelId="{6445B4E7-D83F-46B6-B0F3-CC0DFA2B0214}" type="presParOf" srcId="{D4CFFD5F-6A73-487D-9D34-1BB1D5A553CA}" destId="{1B07599F-39BB-42EF-B565-3457EA0596A5}" srcOrd="0" destOrd="0" presId="urn:microsoft.com/office/officeart/2005/8/layout/orgChart1"/>
    <dgm:cxn modelId="{BB481846-DD92-4B20-83A4-E0846D228526}" type="presParOf" srcId="{1B07599F-39BB-42EF-B565-3457EA0596A5}" destId="{ED32E58E-F939-41DC-A834-9C727388E7B3}" srcOrd="0" destOrd="0" presId="urn:microsoft.com/office/officeart/2005/8/layout/orgChart1"/>
    <dgm:cxn modelId="{CC865C73-7330-457E-B82A-25D859EF973D}" type="presParOf" srcId="{1B07599F-39BB-42EF-B565-3457EA0596A5}" destId="{329EEEC4-1643-444B-B724-BF2300D8588D}" srcOrd="1" destOrd="0" presId="urn:microsoft.com/office/officeart/2005/8/layout/orgChart1"/>
    <dgm:cxn modelId="{586FFA3C-9BBC-4F32-8824-FC954A6EC763}" type="presParOf" srcId="{D4CFFD5F-6A73-487D-9D34-1BB1D5A553CA}" destId="{B34FB01F-08D5-4ECD-AAB4-DF2F8793ACAD}" srcOrd="1" destOrd="0" presId="urn:microsoft.com/office/officeart/2005/8/layout/orgChart1"/>
    <dgm:cxn modelId="{25D9E597-38FF-4A4B-9B96-6E3B4140EC29}" type="presParOf" srcId="{B34FB01F-08D5-4ECD-AAB4-DF2F8793ACAD}" destId="{399845D5-844C-426D-A847-322A91ECCC3C}" srcOrd="0" destOrd="0" presId="urn:microsoft.com/office/officeart/2005/8/layout/orgChart1"/>
    <dgm:cxn modelId="{0086EA4F-5FF5-457A-9561-CBF85ADC9C2C}" type="presParOf" srcId="{B34FB01F-08D5-4ECD-AAB4-DF2F8793ACAD}" destId="{23053A12-7543-4690-985F-1704898FE2D2}" srcOrd="1" destOrd="0" presId="urn:microsoft.com/office/officeart/2005/8/layout/orgChart1"/>
    <dgm:cxn modelId="{13434950-5043-4C31-8C1E-F7FB39DF2CA9}" type="presParOf" srcId="{23053A12-7543-4690-985F-1704898FE2D2}" destId="{98693C2F-1F99-4ADC-A79E-B2504F023CAF}" srcOrd="0" destOrd="0" presId="urn:microsoft.com/office/officeart/2005/8/layout/orgChart1"/>
    <dgm:cxn modelId="{9ADEFD77-6258-4E51-B030-CA2A088AB8C2}" type="presParOf" srcId="{98693C2F-1F99-4ADC-A79E-B2504F023CAF}" destId="{755367D7-8884-4B99-B122-B6EBE4485459}" srcOrd="0" destOrd="0" presId="urn:microsoft.com/office/officeart/2005/8/layout/orgChart1"/>
    <dgm:cxn modelId="{7E158244-A424-4E25-B65B-895CF29351A3}" type="presParOf" srcId="{98693C2F-1F99-4ADC-A79E-B2504F023CAF}" destId="{C5CACA05-7FA0-4A7A-9E73-DB827E0BFEAA}" srcOrd="1" destOrd="0" presId="urn:microsoft.com/office/officeart/2005/8/layout/orgChart1"/>
    <dgm:cxn modelId="{5E48713D-09F3-40BE-9526-83507E9A42AE}" type="presParOf" srcId="{23053A12-7543-4690-985F-1704898FE2D2}" destId="{9BC22AA5-35E6-44B8-9D14-3B8893FCD8A7}" srcOrd="1" destOrd="0" presId="urn:microsoft.com/office/officeart/2005/8/layout/orgChart1"/>
    <dgm:cxn modelId="{07E3F3ED-6D90-483C-A197-28E6C2039CB3}" type="presParOf" srcId="{23053A12-7543-4690-985F-1704898FE2D2}" destId="{6D317DA6-F12C-476D-A5E3-916A48245FBA}" srcOrd="2" destOrd="0" presId="urn:microsoft.com/office/officeart/2005/8/layout/orgChart1"/>
    <dgm:cxn modelId="{0DB55AD5-A4DF-48F8-928B-DC84A01DAFF7}" type="presParOf" srcId="{B34FB01F-08D5-4ECD-AAB4-DF2F8793ACAD}" destId="{7C446A53-C5DC-48D3-8761-5E6228A5AB96}" srcOrd="2" destOrd="0" presId="urn:microsoft.com/office/officeart/2005/8/layout/orgChart1"/>
    <dgm:cxn modelId="{F458FCC0-4DD0-49DB-A844-239EC045E408}" type="presParOf" srcId="{B34FB01F-08D5-4ECD-AAB4-DF2F8793ACAD}" destId="{BB88040A-B680-4C6F-A129-B3676CB7A1EC}" srcOrd="3" destOrd="0" presId="urn:microsoft.com/office/officeart/2005/8/layout/orgChart1"/>
    <dgm:cxn modelId="{631412A1-6FC1-4F0B-9C6B-FBC81C067146}" type="presParOf" srcId="{BB88040A-B680-4C6F-A129-B3676CB7A1EC}" destId="{93123BAB-1831-476A-9695-B4A2C1D39CDD}" srcOrd="0" destOrd="0" presId="urn:microsoft.com/office/officeart/2005/8/layout/orgChart1"/>
    <dgm:cxn modelId="{2847B77F-F97B-4C67-95E3-EDAE25D8EC57}" type="presParOf" srcId="{93123BAB-1831-476A-9695-B4A2C1D39CDD}" destId="{BC477381-240F-4460-A936-72115F4D48D9}" srcOrd="0" destOrd="0" presId="urn:microsoft.com/office/officeart/2005/8/layout/orgChart1"/>
    <dgm:cxn modelId="{745B45F4-B070-4B46-A5DB-FB38A7926334}" type="presParOf" srcId="{93123BAB-1831-476A-9695-B4A2C1D39CDD}" destId="{F0EDBE88-3227-4D2C-BAE1-CE68E59E4FF3}" srcOrd="1" destOrd="0" presId="urn:microsoft.com/office/officeart/2005/8/layout/orgChart1"/>
    <dgm:cxn modelId="{D3DD562A-1639-49B7-9456-AF883CA3494E}" type="presParOf" srcId="{BB88040A-B680-4C6F-A129-B3676CB7A1EC}" destId="{B8471A7B-90C2-42CB-A318-9CFC998946F7}" srcOrd="1" destOrd="0" presId="urn:microsoft.com/office/officeart/2005/8/layout/orgChart1"/>
    <dgm:cxn modelId="{909C5EE3-63E5-417E-9315-BB46F0ED0FA0}" type="presParOf" srcId="{BB88040A-B680-4C6F-A129-B3676CB7A1EC}" destId="{5FCBB481-4F96-4BEA-AFC2-F38A27DFB1D8}" srcOrd="2" destOrd="0" presId="urn:microsoft.com/office/officeart/2005/8/layout/orgChart1"/>
    <dgm:cxn modelId="{32FA1C7B-CC91-4190-A665-4BEBE0015AF2}" type="presParOf" srcId="{B34FB01F-08D5-4ECD-AAB4-DF2F8793ACAD}" destId="{451E4973-9B42-4394-B5A3-32C5241B7623}" srcOrd="4" destOrd="0" presId="urn:microsoft.com/office/officeart/2005/8/layout/orgChart1"/>
    <dgm:cxn modelId="{57002D7E-CD23-476B-872A-AF05647AE861}" type="presParOf" srcId="{B34FB01F-08D5-4ECD-AAB4-DF2F8793ACAD}" destId="{ACAE3677-9747-44B2-A91D-E0E497BF5980}" srcOrd="5" destOrd="0" presId="urn:microsoft.com/office/officeart/2005/8/layout/orgChart1"/>
    <dgm:cxn modelId="{F92B4D1C-195E-4BDA-A477-546A314BFFE3}" type="presParOf" srcId="{ACAE3677-9747-44B2-A91D-E0E497BF5980}" destId="{0D9D1B30-6CA5-442E-9EBE-A6224C0DC813}" srcOrd="0" destOrd="0" presId="urn:microsoft.com/office/officeart/2005/8/layout/orgChart1"/>
    <dgm:cxn modelId="{4EB9DF25-A90A-43AA-8817-776314534790}" type="presParOf" srcId="{0D9D1B30-6CA5-442E-9EBE-A6224C0DC813}" destId="{10A4E719-C5FC-4135-A2B3-06FB7C74F4D7}" srcOrd="0" destOrd="0" presId="urn:microsoft.com/office/officeart/2005/8/layout/orgChart1"/>
    <dgm:cxn modelId="{EEC6D8C4-A656-4C70-84AF-75029F446F25}" type="presParOf" srcId="{0D9D1B30-6CA5-442E-9EBE-A6224C0DC813}" destId="{2B7C3D13-A283-44DD-897A-AEAE198D9AC9}" srcOrd="1" destOrd="0" presId="urn:microsoft.com/office/officeart/2005/8/layout/orgChart1"/>
    <dgm:cxn modelId="{3EA174BA-064A-4F3B-B96B-CA3066FCC3BF}" type="presParOf" srcId="{ACAE3677-9747-44B2-A91D-E0E497BF5980}" destId="{FCC05156-B200-488C-9306-AFC601798CDB}" srcOrd="1" destOrd="0" presId="urn:microsoft.com/office/officeart/2005/8/layout/orgChart1"/>
    <dgm:cxn modelId="{F34D8E71-CA1B-49E5-8CE4-44DBF5F4C185}" type="presParOf" srcId="{ACAE3677-9747-44B2-A91D-E0E497BF5980}" destId="{2F5D7A50-06E4-45E3-AA12-9563DA56309D}" srcOrd="2" destOrd="0" presId="urn:microsoft.com/office/officeart/2005/8/layout/orgChart1"/>
    <dgm:cxn modelId="{30AE99A1-2766-4264-980F-0E15BACF3FF2}" type="presParOf" srcId="{D4CFFD5F-6A73-487D-9D34-1BB1D5A553CA}" destId="{74F4D048-BA15-4E0D-BAD6-8827EC327C7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9178CA-DD29-46B5-AEA3-403C1DA242AF}"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468A48D6-9F4E-4B8B-B5F9-8D2B57B956B1}">
      <dgm:prSet phldrT="[Text]"/>
      <dgm:spPr/>
      <dgm:t>
        <a:bodyPr/>
        <a:lstStyle/>
        <a:p>
          <a:r>
            <a:rPr lang="en-US" dirty="0" smtClean="0">
              <a:solidFill>
                <a:schemeClr val="accent2"/>
              </a:solidFill>
            </a:rPr>
            <a:t>President</a:t>
          </a:r>
          <a:endParaRPr lang="en-US" dirty="0">
            <a:solidFill>
              <a:schemeClr val="accent2"/>
            </a:solidFill>
          </a:endParaRPr>
        </a:p>
      </dgm:t>
    </dgm:pt>
    <dgm:pt modelId="{7EDD6FAD-DAB5-4ECA-B3E3-F0594F1B17A3}" type="parTrans" cxnId="{986918D6-EA69-4A7D-80BC-9BA0B3F61689}">
      <dgm:prSet/>
      <dgm:spPr/>
      <dgm:t>
        <a:bodyPr/>
        <a:lstStyle/>
        <a:p>
          <a:endParaRPr lang="en-US">
            <a:solidFill>
              <a:schemeClr val="accent2"/>
            </a:solidFill>
          </a:endParaRPr>
        </a:p>
      </dgm:t>
    </dgm:pt>
    <dgm:pt modelId="{80E4BA26-CB56-4AD4-A0A4-83B807D0573D}" type="sibTrans" cxnId="{986918D6-EA69-4A7D-80BC-9BA0B3F61689}">
      <dgm:prSet/>
      <dgm:spPr/>
      <dgm:t>
        <a:bodyPr/>
        <a:lstStyle/>
        <a:p>
          <a:endParaRPr lang="en-US">
            <a:solidFill>
              <a:schemeClr val="accent2"/>
            </a:solidFill>
          </a:endParaRPr>
        </a:p>
      </dgm:t>
    </dgm:pt>
    <dgm:pt modelId="{A69046D9-77C3-46EC-92EE-D25EEFC34A5F}">
      <dgm:prSet phldrT="[Text]"/>
      <dgm:spPr/>
      <dgm:t>
        <a:bodyPr/>
        <a:lstStyle/>
        <a:p>
          <a:r>
            <a:rPr lang="en-US" dirty="0" smtClean="0">
              <a:solidFill>
                <a:schemeClr val="accent2"/>
              </a:solidFill>
            </a:rPr>
            <a:t>Production</a:t>
          </a:r>
        </a:p>
        <a:p>
          <a:r>
            <a:rPr lang="en-US" dirty="0" smtClean="0">
              <a:solidFill>
                <a:schemeClr val="accent2"/>
              </a:solidFill>
            </a:rPr>
            <a:t>Manager</a:t>
          </a:r>
          <a:endParaRPr lang="en-US" dirty="0">
            <a:solidFill>
              <a:schemeClr val="accent2"/>
            </a:solidFill>
          </a:endParaRPr>
        </a:p>
      </dgm:t>
    </dgm:pt>
    <dgm:pt modelId="{C977159F-5592-4F4F-B6F3-1A3A310CCBB7}" type="parTrans" cxnId="{8C409199-A486-4C62-B615-6200B74893B8}">
      <dgm:prSet/>
      <dgm:spPr/>
      <dgm:t>
        <a:bodyPr/>
        <a:lstStyle/>
        <a:p>
          <a:endParaRPr lang="en-US" dirty="0">
            <a:solidFill>
              <a:schemeClr val="accent2"/>
            </a:solidFill>
          </a:endParaRPr>
        </a:p>
      </dgm:t>
    </dgm:pt>
    <dgm:pt modelId="{8DFF52FE-A3DF-48C2-91A4-22B8FB696977}" type="sibTrans" cxnId="{8C409199-A486-4C62-B615-6200B74893B8}">
      <dgm:prSet/>
      <dgm:spPr/>
      <dgm:t>
        <a:bodyPr/>
        <a:lstStyle/>
        <a:p>
          <a:endParaRPr lang="en-US">
            <a:solidFill>
              <a:schemeClr val="accent2"/>
            </a:solidFill>
          </a:endParaRPr>
        </a:p>
      </dgm:t>
    </dgm:pt>
    <dgm:pt modelId="{0579EEFE-97A2-494E-AE82-A00F89803529}">
      <dgm:prSet phldrT="[Text]"/>
      <dgm:spPr/>
      <dgm:t>
        <a:bodyPr/>
        <a:lstStyle/>
        <a:p>
          <a:r>
            <a:rPr lang="en-US" dirty="0" smtClean="0">
              <a:solidFill>
                <a:schemeClr val="accent2"/>
              </a:solidFill>
            </a:rPr>
            <a:t>Sales</a:t>
          </a:r>
        </a:p>
        <a:p>
          <a:r>
            <a:rPr lang="en-US" dirty="0" smtClean="0">
              <a:solidFill>
                <a:schemeClr val="accent2"/>
              </a:solidFill>
            </a:rPr>
            <a:t>Manager</a:t>
          </a:r>
          <a:endParaRPr lang="en-US" dirty="0">
            <a:solidFill>
              <a:schemeClr val="accent2"/>
            </a:solidFill>
          </a:endParaRPr>
        </a:p>
      </dgm:t>
    </dgm:pt>
    <dgm:pt modelId="{64AB22C4-28FD-4323-B09A-06C3F4C6AD30}" type="parTrans" cxnId="{1522D6EA-0205-4205-8358-9AA3F40A5C93}">
      <dgm:prSet/>
      <dgm:spPr/>
      <dgm:t>
        <a:bodyPr/>
        <a:lstStyle/>
        <a:p>
          <a:endParaRPr lang="en-US" dirty="0">
            <a:solidFill>
              <a:schemeClr val="accent2"/>
            </a:solidFill>
          </a:endParaRPr>
        </a:p>
      </dgm:t>
    </dgm:pt>
    <dgm:pt modelId="{A735D354-C5EA-457D-857B-9D1A5ED9D1F1}" type="sibTrans" cxnId="{1522D6EA-0205-4205-8358-9AA3F40A5C93}">
      <dgm:prSet/>
      <dgm:spPr/>
      <dgm:t>
        <a:bodyPr/>
        <a:lstStyle/>
        <a:p>
          <a:endParaRPr lang="en-US">
            <a:solidFill>
              <a:schemeClr val="accent2"/>
            </a:solidFill>
          </a:endParaRPr>
        </a:p>
      </dgm:t>
    </dgm:pt>
    <dgm:pt modelId="{D433B470-D795-4D77-88F8-B068DB0B33E0}">
      <dgm:prSet phldrT="[Text]"/>
      <dgm:spPr/>
      <dgm:t>
        <a:bodyPr/>
        <a:lstStyle/>
        <a:p>
          <a:r>
            <a:rPr lang="en-US" dirty="0" smtClean="0">
              <a:solidFill>
                <a:schemeClr val="accent2"/>
              </a:solidFill>
            </a:rPr>
            <a:t>Controller</a:t>
          </a:r>
          <a:endParaRPr lang="en-US" dirty="0">
            <a:solidFill>
              <a:schemeClr val="accent2"/>
            </a:solidFill>
          </a:endParaRPr>
        </a:p>
      </dgm:t>
    </dgm:pt>
    <dgm:pt modelId="{BAE70D2A-BC83-4013-B907-A988CD4F3E36}" type="parTrans" cxnId="{8C0DD9A3-39B9-4D1C-9814-33C8F0D6CA96}">
      <dgm:prSet/>
      <dgm:spPr/>
      <dgm:t>
        <a:bodyPr/>
        <a:lstStyle/>
        <a:p>
          <a:endParaRPr lang="en-US" dirty="0">
            <a:solidFill>
              <a:schemeClr val="accent2"/>
            </a:solidFill>
          </a:endParaRPr>
        </a:p>
      </dgm:t>
    </dgm:pt>
    <dgm:pt modelId="{EA0E501C-C448-45B1-8B5F-23AA53081B7F}" type="sibTrans" cxnId="{8C0DD9A3-39B9-4D1C-9814-33C8F0D6CA96}">
      <dgm:prSet/>
      <dgm:spPr/>
      <dgm:t>
        <a:bodyPr/>
        <a:lstStyle/>
        <a:p>
          <a:endParaRPr lang="en-US">
            <a:solidFill>
              <a:schemeClr val="accent2"/>
            </a:solidFill>
          </a:endParaRPr>
        </a:p>
      </dgm:t>
    </dgm:pt>
    <dgm:pt modelId="{63CED5B7-0BE4-4748-A39B-DC98DB0C8541}">
      <dgm:prSet/>
      <dgm:spPr/>
      <dgm:t>
        <a:bodyPr/>
        <a:lstStyle/>
        <a:p>
          <a:r>
            <a:rPr lang="en-US" dirty="0" smtClean="0">
              <a:solidFill>
                <a:schemeClr val="accent2"/>
              </a:solidFill>
            </a:rPr>
            <a:t>Assistant </a:t>
          </a:r>
        </a:p>
        <a:p>
          <a:r>
            <a:rPr lang="en-US" dirty="0" smtClean="0">
              <a:solidFill>
                <a:schemeClr val="accent2"/>
              </a:solidFill>
            </a:rPr>
            <a:t>Manager</a:t>
          </a:r>
          <a:endParaRPr lang="en-US" dirty="0">
            <a:solidFill>
              <a:schemeClr val="accent2"/>
            </a:solidFill>
          </a:endParaRPr>
        </a:p>
      </dgm:t>
    </dgm:pt>
    <dgm:pt modelId="{55C5C396-4C62-4010-929C-CF0BAC5FEAFB}" type="parTrans" cxnId="{25027D5C-3C3D-41D0-A50A-ECC50447C171}">
      <dgm:prSet/>
      <dgm:spPr/>
      <dgm:t>
        <a:bodyPr/>
        <a:lstStyle/>
        <a:p>
          <a:endParaRPr lang="en-US" dirty="0">
            <a:solidFill>
              <a:schemeClr val="accent2"/>
            </a:solidFill>
          </a:endParaRPr>
        </a:p>
      </dgm:t>
    </dgm:pt>
    <dgm:pt modelId="{AA827267-1824-46E2-A142-1E026145DAC9}" type="sibTrans" cxnId="{25027D5C-3C3D-41D0-A50A-ECC50447C171}">
      <dgm:prSet/>
      <dgm:spPr/>
      <dgm:t>
        <a:bodyPr/>
        <a:lstStyle/>
        <a:p>
          <a:endParaRPr lang="en-US">
            <a:solidFill>
              <a:schemeClr val="accent2"/>
            </a:solidFill>
          </a:endParaRPr>
        </a:p>
      </dgm:t>
    </dgm:pt>
    <dgm:pt modelId="{08F37554-5A24-43BF-AABB-49804F5C8856}">
      <dgm:prSet/>
      <dgm:spPr/>
      <dgm:t>
        <a:bodyPr/>
        <a:lstStyle/>
        <a:p>
          <a:r>
            <a:rPr lang="en-US" dirty="0" smtClean="0">
              <a:solidFill>
                <a:schemeClr val="accent2"/>
              </a:solidFill>
            </a:rPr>
            <a:t>Branch A </a:t>
          </a:r>
        </a:p>
        <a:p>
          <a:r>
            <a:rPr lang="en-US" dirty="0" smtClean="0">
              <a:solidFill>
                <a:schemeClr val="accent2"/>
              </a:solidFill>
            </a:rPr>
            <a:t>Manager</a:t>
          </a:r>
          <a:endParaRPr lang="en-US" dirty="0">
            <a:solidFill>
              <a:schemeClr val="accent2"/>
            </a:solidFill>
          </a:endParaRPr>
        </a:p>
      </dgm:t>
    </dgm:pt>
    <dgm:pt modelId="{09FA9871-4057-4E47-A89E-C6ED4E8A4F59}" type="parTrans" cxnId="{BA404B25-8CE0-4A6F-BACD-A87789F73067}">
      <dgm:prSet/>
      <dgm:spPr/>
      <dgm:t>
        <a:bodyPr/>
        <a:lstStyle/>
        <a:p>
          <a:endParaRPr lang="en-US">
            <a:solidFill>
              <a:schemeClr val="accent2"/>
            </a:solidFill>
          </a:endParaRPr>
        </a:p>
      </dgm:t>
    </dgm:pt>
    <dgm:pt modelId="{69B3C83C-1949-497F-A7AD-B89143A2EFE3}" type="sibTrans" cxnId="{BA404B25-8CE0-4A6F-BACD-A87789F73067}">
      <dgm:prSet/>
      <dgm:spPr/>
      <dgm:t>
        <a:bodyPr/>
        <a:lstStyle/>
        <a:p>
          <a:endParaRPr lang="en-US">
            <a:solidFill>
              <a:schemeClr val="accent2"/>
            </a:solidFill>
          </a:endParaRPr>
        </a:p>
      </dgm:t>
    </dgm:pt>
    <dgm:pt modelId="{4E785327-5813-4EA6-B1F0-AD4EA34F6635}">
      <dgm:prSet/>
      <dgm:spPr/>
      <dgm:t>
        <a:bodyPr/>
        <a:lstStyle/>
        <a:p>
          <a:r>
            <a:rPr lang="en-US" dirty="0" smtClean="0">
              <a:solidFill>
                <a:schemeClr val="accent2"/>
              </a:solidFill>
            </a:rPr>
            <a:t>Branch B</a:t>
          </a:r>
        </a:p>
        <a:p>
          <a:r>
            <a:rPr lang="en-US" dirty="0" smtClean="0">
              <a:solidFill>
                <a:schemeClr val="accent2"/>
              </a:solidFill>
            </a:rPr>
            <a:t>Manager</a:t>
          </a:r>
          <a:endParaRPr lang="en-US" dirty="0">
            <a:solidFill>
              <a:schemeClr val="accent2"/>
            </a:solidFill>
          </a:endParaRPr>
        </a:p>
      </dgm:t>
    </dgm:pt>
    <dgm:pt modelId="{3FD959C7-8AEB-42B7-8B42-5618FA32C06D}" type="parTrans" cxnId="{256AE94C-0467-4345-90A8-1AD0973CB239}">
      <dgm:prSet/>
      <dgm:spPr/>
      <dgm:t>
        <a:bodyPr/>
        <a:lstStyle/>
        <a:p>
          <a:endParaRPr lang="en-US">
            <a:solidFill>
              <a:schemeClr val="accent2"/>
            </a:solidFill>
          </a:endParaRPr>
        </a:p>
      </dgm:t>
    </dgm:pt>
    <dgm:pt modelId="{A589E3C5-52CA-4B81-8F1F-6C3434B863AA}" type="sibTrans" cxnId="{256AE94C-0467-4345-90A8-1AD0973CB239}">
      <dgm:prSet/>
      <dgm:spPr/>
      <dgm:t>
        <a:bodyPr/>
        <a:lstStyle/>
        <a:p>
          <a:endParaRPr lang="en-US">
            <a:solidFill>
              <a:schemeClr val="accent2"/>
            </a:solidFill>
          </a:endParaRPr>
        </a:p>
      </dgm:t>
    </dgm:pt>
    <dgm:pt modelId="{2B955795-299B-4B75-81CA-35406BE227D6}" type="pres">
      <dgm:prSet presAssocID="{6B9178CA-DD29-46B5-AEA3-403C1DA242AF}" presName="hierChild1" presStyleCnt="0">
        <dgm:presLayoutVars>
          <dgm:chPref val="1"/>
          <dgm:dir/>
          <dgm:animOne val="branch"/>
          <dgm:animLvl val="lvl"/>
          <dgm:resizeHandles/>
        </dgm:presLayoutVars>
      </dgm:prSet>
      <dgm:spPr/>
      <dgm:t>
        <a:bodyPr/>
        <a:lstStyle/>
        <a:p>
          <a:endParaRPr lang="en-US"/>
        </a:p>
      </dgm:t>
    </dgm:pt>
    <dgm:pt modelId="{0A16AD69-B06D-4583-B4C7-285BCAFBB9DF}" type="pres">
      <dgm:prSet presAssocID="{468A48D6-9F4E-4B8B-B5F9-8D2B57B956B1}" presName="hierRoot1" presStyleCnt="0"/>
      <dgm:spPr/>
    </dgm:pt>
    <dgm:pt modelId="{E7C5EF9C-D13F-481E-B8E4-E43046BF8A2E}" type="pres">
      <dgm:prSet presAssocID="{468A48D6-9F4E-4B8B-B5F9-8D2B57B956B1}" presName="composite" presStyleCnt="0"/>
      <dgm:spPr/>
    </dgm:pt>
    <dgm:pt modelId="{7FF74052-8291-4225-BF64-D160C7803CCB}" type="pres">
      <dgm:prSet presAssocID="{468A48D6-9F4E-4B8B-B5F9-8D2B57B956B1}" presName="background" presStyleLbl="node0" presStyleIdx="0" presStyleCnt="3"/>
      <dgm:spPr/>
    </dgm:pt>
    <dgm:pt modelId="{C8D3A3FA-3CD5-47C1-8AE3-FCE26459A4E9}" type="pres">
      <dgm:prSet presAssocID="{468A48D6-9F4E-4B8B-B5F9-8D2B57B956B1}" presName="text" presStyleLbl="fgAcc0" presStyleIdx="0" presStyleCnt="3">
        <dgm:presLayoutVars>
          <dgm:chPref val="3"/>
        </dgm:presLayoutVars>
      </dgm:prSet>
      <dgm:spPr/>
      <dgm:t>
        <a:bodyPr/>
        <a:lstStyle/>
        <a:p>
          <a:endParaRPr lang="en-US"/>
        </a:p>
      </dgm:t>
    </dgm:pt>
    <dgm:pt modelId="{6AABE1B4-EC5A-4258-A231-400E5BE4A123}" type="pres">
      <dgm:prSet presAssocID="{468A48D6-9F4E-4B8B-B5F9-8D2B57B956B1}" presName="hierChild2" presStyleCnt="0"/>
      <dgm:spPr/>
    </dgm:pt>
    <dgm:pt modelId="{B02D6D40-355C-4E30-9E54-4CF2F8A0C239}" type="pres">
      <dgm:prSet presAssocID="{C977159F-5592-4F4F-B6F3-1A3A310CCBB7}" presName="Name10" presStyleLbl="parChTrans1D2" presStyleIdx="0" presStyleCnt="3"/>
      <dgm:spPr/>
      <dgm:t>
        <a:bodyPr/>
        <a:lstStyle/>
        <a:p>
          <a:endParaRPr lang="en-US"/>
        </a:p>
      </dgm:t>
    </dgm:pt>
    <dgm:pt modelId="{D20C5568-2785-488E-A2F9-6E34E1065B98}" type="pres">
      <dgm:prSet presAssocID="{A69046D9-77C3-46EC-92EE-D25EEFC34A5F}" presName="hierRoot2" presStyleCnt="0"/>
      <dgm:spPr/>
    </dgm:pt>
    <dgm:pt modelId="{DDB4AE0F-ED92-4CF3-ADD5-E4B960D41314}" type="pres">
      <dgm:prSet presAssocID="{A69046D9-77C3-46EC-92EE-D25EEFC34A5F}" presName="composite2" presStyleCnt="0"/>
      <dgm:spPr/>
    </dgm:pt>
    <dgm:pt modelId="{3BE24FC2-FC12-48B1-9B0C-29DAE7D0AF22}" type="pres">
      <dgm:prSet presAssocID="{A69046D9-77C3-46EC-92EE-D25EEFC34A5F}" presName="background2" presStyleLbl="node2" presStyleIdx="0" presStyleCnt="3"/>
      <dgm:spPr/>
    </dgm:pt>
    <dgm:pt modelId="{46479C9F-AA72-4A8A-8D8B-3E99FB907469}" type="pres">
      <dgm:prSet presAssocID="{A69046D9-77C3-46EC-92EE-D25EEFC34A5F}" presName="text2" presStyleLbl="fgAcc2" presStyleIdx="0" presStyleCnt="3">
        <dgm:presLayoutVars>
          <dgm:chPref val="3"/>
        </dgm:presLayoutVars>
      </dgm:prSet>
      <dgm:spPr/>
      <dgm:t>
        <a:bodyPr/>
        <a:lstStyle/>
        <a:p>
          <a:endParaRPr lang="en-US"/>
        </a:p>
      </dgm:t>
    </dgm:pt>
    <dgm:pt modelId="{677F932F-56B5-4198-BFB0-DFBBA9F29FBE}" type="pres">
      <dgm:prSet presAssocID="{A69046D9-77C3-46EC-92EE-D25EEFC34A5F}" presName="hierChild3" presStyleCnt="0"/>
      <dgm:spPr/>
    </dgm:pt>
    <dgm:pt modelId="{62FF9871-E546-46F0-9D2C-E224A3129115}" type="pres">
      <dgm:prSet presAssocID="{64AB22C4-28FD-4323-B09A-06C3F4C6AD30}" presName="Name10" presStyleLbl="parChTrans1D2" presStyleIdx="1" presStyleCnt="3"/>
      <dgm:spPr/>
      <dgm:t>
        <a:bodyPr/>
        <a:lstStyle/>
        <a:p>
          <a:endParaRPr lang="en-US"/>
        </a:p>
      </dgm:t>
    </dgm:pt>
    <dgm:pt modelId="{0DBF8640-2161-4DB5-925C-B72CC4FE6659}" type="pres">
      <dgm:prSet presAssocID="{0579EEFE-97A2-494E-AE82-A00F89803529}" presName="hierRoot2" presStyleCnt="0"/>
      <dgm:spPr/>
    </dgm:pt>
    <dgm:pt modelId="{F2AA8A8E-CD68-496C-A95D-65467F761D4D}" type="pres">
      <dgm:prSet presAssocID="{0579EEFE-97A2-494E-AE82-A00F89803529}" presName="composite2" presStyleCnt="0"/>
      <dgm:spPr/>
    </dgm:pt>
    <dgm:pt modelId="{3CFFE341-9256-4B4B-B4FB-69F924720BBA}" type="pres">
      <dgm:prSet presAssocID="{0579EEFE-97A2-494E-AE82-A00F89803529}" presName="background2" presStyleLbl="node2" presStyleIdx="1" presStyleCnt="3"/>
      <dgm:spPr/>
    </dgm:pt>
    <dgm:pt modelId="{D46F055E-B7E1-47CE-BC84-DD695788F12E}" type="pres">
      <dgm:prSet presAssocID="{0579EEFE-97A2-494E-AE82-A00F89803529}" presName="text2" presStyleLbl="fgAcc2" presStyleIdx="1" presStyleCnt="3">
        <dgm:presLayoutVars>
          <dgm:chPref val="3"/>
        </dgm:presLayoutVars>
      </dgm:prSet>
      <dgm:spPr/>
      <dgm:t>
        <a:bodyPr/>
        <a:lstStyle/>
        <a:p>
          <a:endParaRPr lang="en-US"/>
        </a:p>
      </dgm:t>
    </dgm:pt>
    <dgm:pt modelId="{00B9E352-721B-4DE2-8308-C63B8AE6BD97}" type="pres">
      <dgm:prSet presAssocID="{0579EEFE-97A2-494E-AE82-A00F89803529}" presName="hierChild3" presStyleCnt="0"/>
      <dgm:spPr/>
    </dgm:pt>
    <dgm:pt modelId="{4FC51BB3-0480-477B-8A08-97CACC1CFC8D}" type="pres">
      <dgm:prSet presAssocID="{55C5C396-4C62-4010-929C-CF0BAC5FEAFB}" presName="Name17" presStyleLbl="parChTrans1D3" presStyleIdx="0" presStyleCnt="1"/>
      <dgm:spPr/>
      <dgm:t>
        <a:bodyPr/>
        <a:lstStyle/>
        <a:p>
          <a:endParaRPr lang="en-US"/>
        </a:p>
      </dgm:t>
    </dgm:pt>
    <dgm:pt modelId="{88BEFC38-D80F-423B-A5F1-77DDC93C18DC}" type="pres">
      <dgm:prSet presAssocID="{63CED5B7-0BE4-4748-A39B-DC98DB0C8541}" presName="hierRoot3" presStyleCnt="0"/>
      <dgm:spPr/>
    </dgm:pt>
    <dgm:pt modelId="{A3B9E329-8B23-4203-9CF8-FA938E921470}" type="pres">
      <dgm:prSet presAssocID="{63CED5B7-0BE4-4748-A39B-DC98DB0C8541}" presName="composite3" presStyleCnt="0"/>
      <dgm:spPr/>
    </dgm:pt>
    <dgm:pt modelId="{FC3A06BD-DC10-4969-BDCC-26DED8C8C2F6}" type="pres">
      <dgm:prSet presAssocID="{63CED5B7-0BE4-4748-A39B-DC98DB0C8541}" presName="background3" presStyleLbl="node3" presStyleIdx="0" presStyleCnt="1"/>
      <dgm:spPr/>
    </dgm:pt>
    <dgm:pt modelId="{C79F0FB1-4440-4CFC-855E-FB3E5D6B6993}" type="pres">
      <dgm:prSet presAssocID="{63CED5B7-0BE4-4748-A39B-DC98DB0C8541}" presName="text3" presStyleLbl="fgAcc3" presStyleIdx="0" presStyleCnt="1">
        <dgm:presLayoutVars>
          <dgm:chPref val="3"/>
        </dgm:presLayoutVars>
      </dgm:prSet>
      <dgm:spPr/>
      <dgm:t>
        <a:bodyPr/>
        <a:lstStyle/>
        <a:p>
          <a:endParaRPr lang="en-US"/>
        </a:p>
      </dgm:t>
    </dgm:pt>
    <dgm:pt modelId="{6023DFF0-6117-4260-B7D3-1F2078A05057}" type="pres">
      <dgm:prSet presAssocID="{63CED5B7-0BE4-4748-A39B-DC98DB0C8541}" presName="hierChild4" presStyleCnt="0"/>
      <dgm:spPr/>
    </dgm:pt>
    <dgm:pt modelId="{145680B4-928F-4E46-AC40-7483352E5157}" type="pres">
      <dgm:prSet presAssocID="{BAE70D2A-BC83-4013-B907-A988CD4F3E36}" presName="Name10" presStyleLbl="parChTrans1D2" presStyleIdx="2" presStyleCnt="3"/>
      <dgm:spPr/>
      <dgm:t>
        <a:bodyPr/>
        <a:lstStyle/>
        <a:p>
          <a:endParaRPr lang="en-US"/>
        </a:p>
      </dgm:t>
    </dgm:pt>
    <dgm:pt modelId="{738EAD7D-042F-458A-BCCB-3E8C9DF116E9}" type="pres">
      <dgm:prSet presAssocID="{D433B470-D795-4D77-88F8-B068DB0B33E0}" presName="hierRoot2" presStyleCnt="0"/>
      <dgm:spPr/>
    </dgm:pt>
    <dgm:pt modelId="{BA7F26D5-6690-4F1D-BD40-92A70A21019A}" type="pres">
      <dgm:prSet presAssocID="{D433B470-D795-4D77-88F8-B068DB0B33E0}" presName="composite2" presStyleCnt="0"/>
      <dgm:spPr/>
    </dgm:pt>
    <dgm:pt modelId="{86A3F544-3BF7-4A5F-A13F-E762D1F3D856}" type="pres">
      <dgm:prSet presAssocID="{D433B470-D795-4D77-88F8-B068DB0B33E0}" presName="background2" presStyleLbl="node2" presStyleIdx="2" presStyleCnt="3"/>
      <dgm:spPr/>
    </dgm:pt>
    <dgm:pt modelId="{C8339D82-9589-416C-8E06-C597CADD87A9}" type="pres">
      <dgm:prSet presAssocID="{D433B470-D795-4D77-88F8-B068DB0B33E0}" presName="text2" presStyleLbl="fgAcc2" presStyleIdx="2" presStyleCnt="3">
        <dgm:presLayoutVars>
          <dgm:chPref val="3"/>
        </dgm:presLayoutVars>
      </dgm:prSet>
      <dgm:spPr/>
      <dgm:t>
        <a:bodyPr/>
        <a:lstStyle/>
        <a:p>
          <a:endParaRPr lang="en-US"/>
        </a:p>
      </dgm:t>
    </dgm:pt>
    <dgm:pt modelId="{CF11AD7A-62B2-4D45-986E-DBE0ABBB4EBE}" type="pres">
      <dgm:prSet presAssocID="{D433B470-D795-4D77-88F8-B068DB0B33E0}" presName="hierChild3" presStyleCnt="0"/>
      <dgm:spPr/>
    </dgm:pt>
    <dgm:pt modelId="{B3859C7A-8636-47CF-AE6E-4BB22603F4EC}" type="pres">
      <dgm:prSet presAssocID="{08F37554-5A24-43BF-AABB-49804F5C8856}" presName="hierRoot1" presStyleCnt="0"/>
      <dgm:spPr/>
    </dgm:pt>
    <dgm:pt modelId="{A1624758-C73A-443A-83CE-F1B4D4DA1C8C}" type="pres">
      <dgm:prSet presAssocID="{08F37554-5A24-43BF-AABB-49804F5C8856}" presName="composite" presStyleCnt="0"/>
      <dgm:spPr/>
    </dgm:pt>
    <dgm:pt modelId="{8BD0D2ED-7F5C-4ABD-9D53-DF17A0F78E87}" type="pres">
      <dgm:prSet presAssocID="{08F37554-5A24-43BF-AABB-49804F5C8856}" presName="background" presStyleLbl="node0" presStyleIdx="1" presStyleCnt="3"/>
      <dgm:spPr/>
    </dgm:pt>
    <dgm:pt modelId="{16C162F4-22BD-4F7E-9AFA-7F4A92B64B17}" type="pres">
      <dgm:prSet presAssocID="{08F37554-5A24-43BF-AABB-49804F5C8856}" presName="text" presStyleLbl="fgAcc0" presStyleIdx="1" presStyleCnt="3" custLinFactX="-83536" custLinFactY="200000" custLinFactNeighborX="-100000" custLinFactNeighborY="236071">
        <dgm:presLayoutVars>
          <dgm:chPref val="3"/>
        </dgm:presLayoutVars>
      </dgm:prSet>
      <dgm:spPr/>
      <dgm:t>
        <a:bodyPr/>
        <a:lstStyle/>
        <a:p>
          <a:endParaRPr lang="en-US"/>
        </a:p>
      </dgm:t>
    </dgm:pt>
    <dgm:pt modelId="{A238880A-DC9B-4556-B4CF-243ABE8F64CA}" type="pres">
      <dgm:prSet presAssocID="{08F37554-5A24-43BF-AABB-49804F5C8856}" presName="hierChild2" presStyleCnt="0"/>
      <dgm:spPr/>
    </dgm:pt>
    <dgm:pt modelId="{134E4B92-85FC-4531-857B-199248A9895B}" type="pres">
      <dgm:prSet presAssocID="{4E785327-5813-4EA6-B1F0-AD4EA34F6635}" presName="hierRoot1" presStyleCnt="0"/>
      <dgm:spPr/>
    </dgm:pt>
    <dgm:pt modelId="{902717FB-D23F-4EDD-BD5C-371224257D8D}" type="pres">
      <dgm:prSet presAssocID="{4E785327-5813-4EA6-B1F0-AD4EA34F6635}" presName="composite" presStyleCnt="0"/>
      <dgm:spPr/>
    </dgm:pt>
    <dgm:pt modelId="{5307A222-FE5C-443E-9BD8-C03A28C86AA7}" type="pres">
      <dgm:prSet presAssocID="{4E785327-5813-4EA6-B1F0-AD4EA34F6635}" presName="background" presStyleLbl="node0" presStyleIdx="2" presStyleCnt="3"/>
      <dgm:spPr/>
    </dgm:pt>
    <dgm:pt modelId="{BE55032C-EBFC-4F06-996E-58C2DB3C2DA6}" type="pres">
      <dgm:prSet presAssocID="{4E785327-5813-4EA6-B1F0-AD4EA34F6635}" presName="text" presStyleLbl="fgAcc0" presStyleIdx="2" presStyleCnt="3" custLinFactX="-70459" custLinFactY="200000" custLinFactNeighborX="-100000" custLinFactNeighborY="236071">
        <dgm:presLayoutVars>
          <dgm:chPref val="3"/>
        </dgm:presLayoutVars>
      </dgm:prSet>
      <dgm:spPr/>
      <dgm:t>
        <a:bodyPr/>
        <a:lstStyle/>
        <a:p>
          <a:endParaRPr lang="en-US"/>
        </a:p>
      </dgm:t>
    </dgm:pt>
    <dgm:pt modelId="{61EFC625-A7C1-411F-8048-9424F7A23442}" type="pres">
      <dgm:prSet presAssocID="{4E785327-5813-4EA6-B1F0-AD4EA34F6635}" presName="hierChild2" presStyleCnt="0"/>
      <dgm:spPr/>
    </dgm:pt>
  </dgm:ptLst>
  <dgm:cxnLst>
    <dgm:cxn modelId="{A6411000-C35C-4A12-A903-239840F0BA21}" type="presOf" srcId="{D433B470-D795-4D77-88F8-B068DB0B33E0}" destId="{C8339D82-9589-416C-8E06-C597CADD87A9}" srcOrd="0" destOrd="0" presId="urn:microsoft.com/office/officeart/2005/8/layout/hierarchy1"/>
    <dgm:cxn modelId="{8C409199-A486-4C62-B615-6200B74893B8}" srcId="{468A48D6-9F4E-4B8B-B5F9-8D2B57B956B1}" destId="{A69046D9-77C3-46EC-92EE-D25EEFC34A5F}" srcOrd="0" destOrd="0" parTransId="{C977159F-5592-4F4F-B6F3-1A3A310CCBB7}" sibTransId="{8DFF52FE-A3DF-48C2-91A4-22B8FB696977}"/>
    <dgm:cxn modelId="{30096518-86A9-4F73-86D0-59242BF823B0}" type="presOf" srcId="{63CED5B7-0BE4-4748-A39B-DC98DB0C8541}" destId="{C79F0FB1-4440-4CFC-855E-FB3E5D6B6993}" srcOrd="0" destOrd="0" presId="urn:microsoft.com/office/officeart/2005/8/layout/hierarchy1"/>
    <dgm:cxn modelId="{986918D6-EA69-4A7D-80BC-9BA0B3F61689}" srcId="{6B9178CA-DD29-46B5-AEA3-403C1DA242AF}" destId="{468A48D6-9F4E-4B8B-B5F9-8D2B57B956B1}" srcOrd="0" destOrd="0" parTransId="{7EDD6FAD-DAB5-4ECA-B3E3-F0594F1B17A3}" sibTransId="{80E4BA26-CB56-4AD4-A0A4-83B807D0573D}"/>
    <dgm:cxn modelId="{25027D5C-3C3D-41D0-A50A-ECC50447C171}" srcId="{0579EEFE-97A2-494E-AE82-A00F89803529}" destId="{63CED5B7-0BE4-4748-A39B-DC98DB0C8541}" srcOrd="0" destOrd="0" parTransId="{55C5C396-4C62-4010-929C-CF0BAC5FEAFB}" sibTransId="{AA827267-1824-46E2-A142-1E026145DAC9}"/>
    <dgm:cxn modelId="{C792A7B0-79B1-43C5-9366-C384D184A0E1}" type="presOf" srcId="{6B9178CA-DD29-46B5-AEA3-403C1DA242AF}" destId="{2B955795-299B-4B75-81CA-35406BE227D6}" srcOrd="0" destOrd="0" presId="urn:microsoft.com/office/officeart/2005/8/layout/hierarchy1"/>
    <dgm:cxn modelId="{01D276E8-4540-4DAD-910B-973547D21564}" type="presOf" srcId="{4E785327-5813-4EA6-B1F0-AD4EA34F6635}" destId="{BE55032C-EBFC-4F06-996E-58C2DB3C2DA6}" srcOrd="0" destOrd="0" presId="urn:microsoft.com/office/officeart/2005/8/layout/hierarchy1"/>
    <dgm:cxn modelId="{1522D6EA-0205-4205-8358-9AA3F40A5C93}" srcId="{468A48D6-9F4E-4B8B-B5F9-8D2B57B956B1}" destId="{0579EEFE-97A2-494E-AE82-A00F89803529}" srcOrd="1" destOrd="0" parTransId="{64AB22C4-28FD-4323-B09A-06C3F4C6AD30}" sibTransId="{A735D354-C5EA-457D-857B-9D1A5ED9D1F1}"/>
    <dgm:cxn modelId="{9C864CF0-6486-4942-B19C-DE4BF3F8A97F}" type="presOf" srcId="{A69046D9-77C3-46EC-92EE-D25EEFC34A5F}" destId="{46479C9F-AA72-4A8A-8D8B-3E99FB907469}" srcOrd="0" destOrd="0" presId="urn:microsoft.com/office/officeart/2005/8/layout/hierarchy1"/>
    <dgm:cxn modelId="{BA404B25-8CE0-4A6F-BACD-A87789F73067}" srcId="{6B9178CA-DD29-46B5-AEA3-403C1DA242AF}" destId="{08F37554-5A24-43BF-AABB-49804F5C8856}" srcOrd="1" destOrd="0" parTransId="{09FA9871-4057-4E47-A89E-C6ED4E8A4F59}" sibTransId="{69B3C83C-1949-497F-A7AD-B89143A2EFE3}"/>
    <dgm:cxn modelId="{8C0DD9A3-39B9-4D1C-9814-33C8F0D6CA96}" srcId="{468A48D6-9F4E-4B8B-B5F9-8D2B57B956B1}" destId="{D433B470-D795-4D77-88F8-B068DB0B33E0}" srcOrd="2" destOrd="0" parTransId="{BAE70D2A-BC83-4013-B907-A988CD4F3E36}" sibTransId="{EA0E501C-C448-45B1-8B5F-23AA53081B7F}"/>
    <dgm:cxn modelId="{803AF9CE-38AE-4ADA-9BE6-1031288585D7}" type="presOf" srcId="{BAE70D2A-BC83-4013-B907-A988CD4F3E36}" destId="{145680B4-928F-4E46-AC40-7483352E5157}" srcOrd="0" destOrd="0" presId="urn:microsoft.com/office/officeart/2005/8/layout/hierarchy1"/>
    <dgm:cxn modelId="{6A877148-8241-41BB-B301-DE9FA559DFCB}" type="presOf" srcId="{64AB22C4-28FD-4323-B09A-06C3F4C6AD30}" destId="{62FF9871-E546-46F0-9D2C-E224A3129115}" srcOrd="0" destOrd="0" presId="urn:microsoft.com/office/officeart/2005/8/layout/hierarchy1"/>
    <dgm:cxn modelId="{1BF3C31C-0B2E-418B-BD61-0CCF278EE0DB}" type="presOf" srcId="{0579EEFE-97A2-494E-AE82-A00F89803529}" destId="{D46F055E-B7E1-47CE-BC84-DD695788F12E}" srcOrd="0" destOrd="0" presId="urn:microsoft.com/office/officeart/2005/8/layout/hierarchy1"/>
    <dgm:cxn modelId="{256AE94C-0467-4345-90A8-1AD0973CB239}" srcId="{6B9178CA-DD29-46B5-AEA3-403C1DA242AF}" destId="{4E785327-5813-4EA6-B1F0-AD4EA34F6635}" srcOrd="2" destOrd="0" parTransId="{3FD959C7-8AEB-42B7-8B42-5618FA32C06D}" sibTransId="{A589E3C5-52CA-4B81-8F1F-6C3434B863AA}"/>
    <dgm:cxn modelId="{1380BF5C-BE53-469F-80BA-4D03DF5AA0AE}" type="presOf" srcId="{08F37554-5A24-43BF-AABB-49804F5C8856}" destId="{16C162F4-22BD-4F7E-9AFA-7F4A92B64B17}" srcOrd="0" destOrd="0" presId="urn:microsoft.com/office/officeart/2005/8/layout/hierarchy1"/>
    <dgm:cxn modelId="{86184E9C-ECE1-4F47-8295-FB4E30B5EDA6}" type="presOf" srcId="{468A48D6-9F4E-4B8B-B5F9-8D2B57B956B1}" destId="{C8D3A3FA-3CD5-47C1-8AE3-FCE26459A4E9}" srcOrd="0" destOrd="0" presId="urn:microsoft.com/office/officeart/2005/8/layout/hierarchy1"/>
    <dgm:cxn modelId="{1FCC9E60-E3CE-4E91-96C1-677B2A580F88}" type="presOf" srcId="{55C5C396-4C62-4010-929C-CF0BAC5FEAFB}" destId="{4FC51BB3-0480-477B-8A08-97CACC1CFC8D}" srcOrd="0" destOrd="0" presId="urn:microsoft.com/office/officeart/2005/8/layout/hierarchy1"/>
    <dgm:cxn modelId="{5C42E86D-EC6A-4CA1-8276-7D7942B364F4}" type="presOf" srcId="{C977159F-5592-4F4F-B6F3-1A3A310CCBB7}" destId="{B02D6D40-355C-4E30-9E54-4CF2F8A0C239}" srcOrd="0" destOrd="0" presId="urn:microsoft.com/office/officeart/2005/8/layout/hierarchy1"/>
    <dgm:cxn modelId="{79FCCADD-516E-4512-9DB4-0ECC7D7BE49F}" type="presParOf" srcId="{2B955795-299B-4B75-81CA-35406BE227D6}" destId="{0A16AD69-B06D-4583-B4C7-285BCAFBB9DF}" srcOrd="0" destOrd="0" presId="urn:microsoft.com/office/officeart/2005/8/layout/hierarchy1"/>
    <dgm:cxn modelId="{256DD9A1-593F-468B-8F6A-834617EC5D06}" type="presParOf" srcId="{0A16AD69-B06D-4583-B4C7-285BCAFBB9DF}" destId="{E7C5EF9C-D13F-481E-B8E4-E43046BF8A2E}" srcOrd="0" destOrd="0" presId="urn:microsoft.com/office/officeart/2005/8/layout/hierarchy1"/>
    <dgm:cxn modelId="{6C36B0B4-1AC4-4173-831B-C7205006D089}" type="presParOf" srcId="{E7C5EF9C-D13F-481E-B8E4-E43046BF8A2E}" destId="{7FF74052-8291-4225-BF64-D160C7803CCB}" srcOrd="0" destOrd="0" presId="urn:microsoft.com/office/officeart/2005/8/layout/hierarchy1"/>
    <dgm:cxn modelId="{59AF0F86-FD0A-4A30-950D-6D1CA8B9F0C2}" type="presParOf" srcId="{E7C5EF9C-D13F-481E-B8E4-E43046BF8A2E}" destId="{C8D3A3FA-3CD5-47C1-8AE3-FCE26459A4E9}" srcOrd="1" destOrd="0" presId="urn:microsoft.com/office/officeart/2005/8/layout/hierarchy1"/>
    <dgm:cxn modelId="{DD2CA69F-184C-4AFF-85FB-54130490A05B}" type="presParOf" srcId="{0A16AD69-B06D-4583-B4C7-285BCAFBB9DF}" destId="{6AABE1B4-EC5A-4258-A231-400E5BE4A123}" srcOrd="1" destOrd="0" presId="urn:microsoft.com/office/officeart/2005/8/layout/hierarchy1"/>
    <dgm:cxn modelId="{6A3A664E-E22F-4CB3-B7CB-61EAC8A3E1B0}" type="presParOf" srcId="{6AABE1B4-EC5A-4258-A231-400E5BE4A123}" destId="{B02D6D40-355C-4E30-9E54-4CF2F8A0C239}" srcOrd="0" destOrd="0" presId="urn:microsoft.com/office/officeart/2005/8/layout/hierarchy1"/>
    <dgm:cxn modelId="{B94A5EF1-28BF-4321-AC5B-7FE932AC014D}" type="presParOf" srcId="{6AABE1B4-EC5A-4258-A231-400E5BE4A123}" destId="{D20C5568-2785-488E-A2F9-6E34E1065B98}" srcOrd="1" destOrd="0" presId="urn:microsoft.com/office/officeart/2005/8/layout/hierarchy1"/>
    <dgm:cxn modelId="{4D292118-12CC-4653-89DA-A2525ACE633C}" type="presParOf" srcId="{D20C5568-2785-488E-A2F9-6E34E1065B98}" destId="{DDB4AE0F-ED92-4CF3-ADD5-E4B960D41314}" srcOrd="0" destOrd="0" presId="urn:microsoft.com/office/officeart/2005/8/layout/hierarchy1"/>
    <dgm:cxn modelId="{BD8F0C37-A8E3-4A90-8531-F6A6DF3A5358}" type="presParOf" srcId="{DDB4AE0F-ED92-4CF3-ADD5-E4B960D41314}" destId="{3BE24FC2-FC12-48B1-9B0C-29DAE7D0AF22}" srcOrd="0" destOrd="0" presId="urn:microsoft.com/office/officeart/2005/8/layout/hierarchy1"/>
    <dgm:cxn modelId="{50710291-7D52-4079-ADA2-4D535A14F232}" type="presParOf" srcId="{DDB4AE0F-ED92-4CF3-ADD5-E4B960D41314}" destId="{46479C9F-AA72-4A8A-8D8B-3E99FB907469}" srcOrd="1" destOrd="0" presId="urn:microsoft.com/office/officeart/2005/8/layout/hierarchy1"/>
    <dgm:cxn modelId="{2FE40610-2FAA-435D-8DF0-DC244EFF2532}" type="presParOf" srcId="{D20C5568-2785-488E-A2F9-6E34E1065B98}" destId="{677F932F-56B5-4198-BFB0-DFBBA9F29FBE}" srcOrd="1" destOrd="0" presId="urn:microsoft.com/office/officeart/2005/8/layout/hierarchy1"/>
    <dgm:cxn modelId="{F9CA02BF-CBBA-4BA7-B746-55A56A1720C8}" type="presParOf" srcId="{6AABE1B4-EC5A-4258-A231-400E5BE4A123}" destId="{62FF9871-E546-46F0-9D2C-E224A3129115}" srcOrd="2" destOrd="0" presId="urn:microsoft.com/office/officeart/2005/8/layout/hierarchy1"/>
    <dgm:cxn modelId="{12A25FE9-09B7-48C3-87FE-53FD06DE02CB}" type="presParOf" srcId="{6AABE1B4-EC5A-4258-A231-400E5BE4A123}" destId="{0DBF8640-2161-4DB5-925C-B72CC4FE6659}" srcOrd="3" destOrd="0" presId="urn:microsoft.com/office/officeart/2005/8/layout/hierarchy1"/>
    <dgm:cxn modelId="{3DD72FC4-653B-49C2-B850-1383F04D8475}" type="presParOf" srcId="{0DBF8640-2161-4DB5-925C-B72CC4FE6659}" destId="{F2AA8A8E-CD68-496C-A95D-65467F761D4D}" srcOrd="0" destOrd="0" presId="urn:microsoft.com/office/officeart/2005/8/layout/hierarchy1"/>
    <dgm:cxn modelId="{60415B90-2EA3-419D-AFC6-440189DD7418}" type="presParOf" srcId="{F2AA8A8E-CD68-496C-A95D-65467F761D4D}" destId="{3CFFE341-9256-4B4B-B4FB-69F924720BBA}" srcOrd="0" destOrd="0" presId="urn:microsoft.com/office/officeart/2005/8/layout/hierarchy1"/>
    <dgm:cxn modelId="{3C439B07-31AB-4E2D-A9F9-700FE3EDDE28}" type="presParOf" srcId="{F2AA8A8E-CD68-496C-A95D-65467F761D4D}" destId="{D46F055E-B7E1-47CE-BC84-DD695788F12E}" srcOrd="1" destOrd="0" presId="urn:microsoft.com/office/officeart/2005/8/layout/hierarchy1"/>
    <dgm:cxn modelId="{AE75E006-F5C8-4B51-A080-28459704074B}" type="presParOf" srcId="{0DBF8640-2161-4DB5-925C-B72CC4FE6659}" destId="{00B9E352-721B-4DE2-8308-C63B8AE6BD97}" srcOrd="1" destOrd="0" presId="urn:microsoft.com/office/officeart/2005/8/layout/hierarchy1"/>
    <dgm:cxn modelId="{3E97989C-192C-49DF-8CD6-6F8C8303B1C7}" type="presParOf" srcId="{00B9E352-721B-4DE2-8308-C63B8AE6BD97}" destId="{4FC51BB3-0480-477B-8A08-97CACC1CFC8D}" srcOrd="0" destOrd="0" presId="urn:microsoft.com/office/officeart/2005/8/layout/hierarchy1"/>
    <dgm:cxn modelId="{0F1EB940-6729-4882-B0E1-DDB09E22384B}" type="presParOf" srcId="{00B9E352-721B-4DE2-8308-C63B8AE6BD97}" destId="{88BEFC38-D80F-423B-A5F1-77DDC93C18DC}" srcOrd="1" destOrd="0" presId="urn:microsoft.com/office/officeart/2005/8/layout/hierarchy1"/>
    <dgm:cxn modelId="{EDD0C2AF-731B-45E9-A74B-E958D9417021}" type="presParOf" srcId="{88BEFC38-D80F-423B-A5F1-77DDC93C18DC}" destId="{A3B9E329-8B23-4203-9CF8-FA938E921470}" srcOrd="0" destOrd="0" presId="urn:microsoft.com/office/officeart/2005/8/layout/hierarchy1"/>
    <dgm:cxn modelId="{37F432F8-BBD3-4AA5-9FC4-CE08898896A6}" type="presParOf" srcId="{A3B9E329-8B23-4203-9CF8-FA938E921470}" destId="{FC3A06BD-DC10-4969-BDCC-26DED8C8C2F6}" srcOrd="0" destOrd="0" presId="urn:microsoft.com/office/officeart/2005/8/layout/hierarchy1"/>
    <dgm:cxn modelId="{00338ABC-C776-4535-8246-14998FA5E47A}" type="presParOf" srcId="{A3B9E329-8B23-4203-9CF8-FA938E921470}" destId="{C79F0FB1-4440-4CFC-855E-FB3E5D6B6993}" srcOrd="1" destOrd="0" presId="urn:microsoft.com/office/officeart/2005/8/layout/hierarchy1"/>
    <dgm:cxn modelId="{DC007170-1148-4C43-9BD0-1A3FF96D7AEA}" type="presParOf" srcId="{88BEFC38-D80F-423B-A5F1-77DDC93C18DC}" destId="{6023DFF0-6117-4260-B7D3-1F2078A05057}" srcOrd="1" destOrd="0" presId="urn:microsoft.com/office/officeart/2005/8/layout/hierarchy1"/>
    <dgm:cxn modelId="{CE364272-215F-4D4A-84DF-A7A0FECE96B4}" type="presParOf" srcId="{6AABE1B4-EC5A-4258-A231-400E5BE4A123}" destId="{145680B4-928F-4E46-AC40-7483352E5157}" srcOrd="4" destOrd="0" presId="urn:microsoft.com/office/officeart/2005/8/layout/hierarchy1"/>
    <dgm:cxn modelId="{0AD1D0FF-740A-4958-B936-5D40461B627F}" type="presParOf" srcId="{6AABE1B4-EC5A-4258-A231-400E5BE4A123}" destId="{738EAD7D-042F-458A-BCCB-3E8C9DF116E9}" srcOrd="5" destOrd="0" presId="urn:microsoft.com/office/officeart/2005/8/layout/hierarchy1"/>
    <dgm:cxn modelId="{3D9E492B-0A2B-41C5-91A4-E280E456E87F}" type="presParOf" srcId="{738EAD7D-042F-458A-BCCB-3E8C9DF116E9}" destId="{BA7F26D5-6690-4F1D-BD40-92A70A21019A}" srcOrd="0" destOrd="0" presId="urn:microsoft.com/office/officeart/2005/8/layout/hierarchy1"/>
    <dgm:cxn modelId="{F09C6CDF-235B-457B-B0D8-4E2533FAFBF1}" type="presParOf" srcId="{BA7F26D5-6690-4F1D-BD40-92A70A21019A}" destId="{86A3F544-3BF7-4A5F-A13F-E762D1F3D856}" srcOrd="0" destOrd="0" presId="urn:microsoft.com/office/officeart/2005/8/layout/hierarchy1"/>
    <dgm:cxn modelId="{073F8E2D-ED39-4B0F-B791-43DB93585C7D}" type="presParOf" srcId="{BA7F26D5-6690-4F1D-BD40-92A70A21019A}" destId="{C8339D82-9589-416C-8E06-C597CADD87A9}" srcOrd="1" destOrd="0" presId="urn:microsoft.com/office/officeart/2005/8/layout/hierarchy1"/>
    <dgm:cxn modelId="{DD5A2EAE-28C5-49BB-9A3C-A211DAA2348F}" type="presParOf" srcId="{738EAD7D-042F-458A-BCCB-3E8C9DF116E9}" destId="{CF11AD7A-62B2-4D45-986E-DBE0ABBB4EBE}" srcOrd="1" destOrd="0" presId="urn:microsoft.com/office/officeart/2005/8/layout/hierarchy1"/>
    <dgm:cxn modelId="{8D51FC56-6116-436C-B821-11ECAC9105B2}" type="presParOf" srcId="{2B955795-299B-4B75-81CA-35406BE227D6}" destId="{B3859C7A-8636-47CF-AE6E-4BB22603F4EC}" srcOrd="1" destOrd="0" presId="urn:microsoft.com/office/officeart/2005/8/layout/hierarchy1"/>
    <dgm:cxn modelId="{2BFCEB61-806C-4AB2-BB69-6EEEFBC45899}" type="presParOf" srcId="{B3859C7A-8636-47CF-AE6E-4BB22603F4EC}" destId="{A1624758-C73A-443A-83CE-F1B4D4DA1C8C}" srcOrd="0" destOrd="0" presId="urn:microsoft.com/office/officeart/2005/8/layout/hierarchy1"/>
    <dgm:cxn modelId="{6A67C1E7-C77A-4CDD-A144-E2C037B81285}" type="presParOf" srcId="{A1624758-C73A-443A-83CE-F1B4D4DA1C8C}" destId="{8BD0D2ED-7F5C-4ABD-9D53-DF17A0F78E87}" srcOrd="0" destOrd="0" presId="urn:microsoft.com/office/officeart/2005/8/layout/hierarchy1"/>
    <dgm:cxn modelId="{DC369FE4-7F39-4E38-AC0A-7605918A865C}" type="presParOf" srcId="{A1624758-C73A-443A-83CE-F1B4D4DA1C8C}" destId="{16C162F4-22BD-4F7E-9AFA-7F4A92B64B17}" srcOrd="1" destOrd="0" presId="urn:microsoft.com/office/officeart/2005/8/layout/hierarchy1"/>
    <dgm:cxn modelId="{B5E3B9FF-3E7E-4A80-8655-30DEC5255C6D}" type="presParOf" srcId="{B3859C7A-8636-47CF-AE6E-4BB22603F4EC}" destId="{A238880A-DC9B-4556-B4CF-243ABE8F64CA}" srcOrd="1" destOrd="0" presId="urn:microsoft.com/office/officeart/2005/8/layout/hierarchy1"/>
    <dgm:cxn modelId="{061D0C86-E614-4D32-B46F-A78E95D5AF6D}" type="presParOf" srcId="{2B955795-299B-4B75-81CA-35406BE227D6}" destId="{134E4B92-85FC-4531-857B-199248A9895B}" srcOrd="2" destOrd="0" presId="urn:microsoft.com/office/officeart/2005/8/layout/hierarchy1"/>
    <dgm:cxn modelId="{21FEA231-3EE5-437E-8030-8CFDEEA94681}" type="presParOf" srcId="{134E4B92-85FC-4531-857B-199248A9895B}" destId="{902717FB-D23F-4EDD-BD5C-371224257D8D}" srcOrd="0" destOrd="0" presId="urn:microsoft.com/office/officeart/2005/8/layout/hierarchy1"/>
    <dgm:cxn modelId="{8BD80E49-79FE-4C76-BEE3-832B41A063FA}" type="presParOf" srcId="{902717FB-D23F-4EDD-BD5C-371224257D8D}" destId="{5307A222-FE5C-443E-9BD8-C03A28C86AA7}" srcOrd="0" destOrd="0" presId="urn:microsoft.com/office/officeart/2005/8/layout/hierarchy1"/>
    <dgm:cxn modelId="{128261DD-3D18-468A-8260-DCA41D0D2051}" type="presParOf" srcId="{902717FB-D23F-4EDD-BD5C-371224257D8D}" destId="{BE55032C-EBFC-4F06-996E-58C2DB3C2DA6}" srcOrd="1" destOrd="0" presId="urn:microsoft.com/office/officeart/2005/8/layout/hierarchy1"/>
    <dgm:cxn modelId="{128AFB1B-08BF-4B5B-952B-90695ADCA6AF}" type="presParOf" srcId="{134E4B92-85FC-4531-857B-199248A9895B}" destId="{61EFC625-A7C1-411F-8048-9424F7A23442}"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29A8AE-0DB3-45A4-8C11-C80EA69A62B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E023358-B160-46BE-96FB-665A50C56812}">
      <dgm:prSet phldrT="[Text]"/>
      <dgm:spPr/>
      <dgm:t>
        <a:bodyPr/>
        <a:lstStyle/>
        <a:p>
          <a:r>
            <a:rPr lang="en-US" dirty="0">
              <a:solidFill>
                <a:schemeClr val="accent2"/>
              </a:solidFill>
            </a:rPr>
            <a:t>President</a:t>
          </a:r>
        </a:p>
      </dgm:t>
    </dgm:pt>
    <dgm:pt modelId="{CB0A3E86-201F-4301-82EF-FCE1B4C3510E}" type="parTrans" cxnId="{73474B52-0978-4022-AEBB-A7A30880E0F5}">
      <dgm:prSet/>
      <dgm:spPr/>
      <dgm:t>
        <a:bodyPr/>
        <a:lstStyle/>
        <a:p>
          <a:endParaRPr lang="en-US">
            <a:solidFill>
              <a:schemeClr val="accent2"/>
            </a:solidFill>
          </a:endParaRPr>
        </a:p>
      </dgm:t>
    </dgm:pt>
    <dgm:pt modelId="{FC18142E-ABD3-48E8-ADC9-0E0D83A9C050}" type="sibTrans" cxnId="{73474B52-0978-4022-AEBB-A7A30880E0F5}">
      <dgm:prSet/>
      <dgm:spPr/>
      <dgm:t>
        <a:bodyPr/>
        <a:lstStyle/>
        <a:p>
          <a:endParaRPr lang="en-US">
            <a:solidFill>
              <a:schemeClr val="accent2"/>
            </a:solidFill>
          </a:endParaRPr>
        </a:p>
      </dgm:t>
    </dgm:pt>
    <dgm:pt modelId="{8A403496-88F7-43F8-9A90-24F5563F6737}">
      <dgm:prSet phldrT="[Text]"/>
      <dgm:spPr/>
      <dgm:t>
        <a:bodyPr/>
        <a:lstStyle/>
        <a:p>
          <a:r>
            <a:rPr lang="en-US" dirty="0">
              <a:solidFill>
                <a:schemeClr val="accent2"/>
              </a:solidFill>
            </a:rPr>
            <a:t>Production Manager</a:t>
          </a:r>
        </a:p>
      </dgm:t>
    </dgm:pt>
    <dgm:pt modelId="{24F7DD2C-6FA4-4033-9072-29E7BCBE2A06}" type="parTrans" cxnId="{B707C769-7348-497A-8CD0-05EB4D352872}">
      <dgm:prSet/>
      <dgm:spPr/>
      <dgm:t>
        <a:bodyPr/>
        <a:lstStyle/>
        <a:p>
          <a:endParaRPr lang="en-US" dirty="0">
            <a:solidFill>
              <a:schemeClr val="accent2"/>
            </a:solidFill>
          </a:endParaRPr>
        </a:p>
      </dgm:t>
    </dgm:pt>
    <dgm:pt modelId="{D55BE619-00B1-4D5E-8168-E9A0CC82045B}" type="sibTrans" cxnId="{B707C769-7348-497A-8CD0-05EB4D352872}">
      <dgm:prSet/>
      <dgm:spPr/>
      <dgm:t>
        <a:bodyPr/>
        <a:lstStyle/>
        <a:p>
          <a:endParaRPr lang="en-US">
            <a:solidFill>
              <a:schemeClr val="accent2"/>
            </a:solidFill>
          </a:endParaRPr>
        </a:p>
      </dgm:t>
    </dgm:pt>
    <dgm:pt modelId="{7620C74C-801E-4265-899A-12A0C7B586F8}">
      <dgm:prSet phldrT="[Text]"/>
      <dgm:spPr/>
      <dgm:t>
        <a:bodyPr/>
        <a:lstStyle/>
        <a:p>
          <a:r>
            <a:rPr lang="en-US" dirty="0">
              <a:solidFill>
                <a:schemeClr val="accent2"/>
              </a:solidFill>
            </a:rPr>
            <a:t>Production</a:t>
          </a:r>
        </a:p>
        <a:p>
          <a:r>
            <a:rPr lang="en-US" dirty="0">
              <a:solidFill>
                <a:schemeClr val="accent2"/>
              </a:solidFill>
            </a:rPr>
            <a:t>Supervisor</a:t>
          </a:r>
        </a:p>
      </dgm:t>
    </dgm:pt>
    <dgm:pt modelId="{27638EFC-88EC-45AE-9B97-C3667503BB67}" type="parTrans" cxnId="{37B7A59F-D853-4EC8-A46F-DA73E862475B}">
      <dgm:prSet/>
      <dgm:spPr/>
      <dgm:t>
        <a:bodyPr/>
        <a:lstStyle/>
        <a:p>
          <a:endParaRPr lang="en-US" dirty="0">
            <a:solidFill>
              <a:schemeClr val="accent2"/>
            </a:solidFill>
          </a:endParaRPr>
        </a:p>
      </dgm:t>
    </dgm:pt>
    <dgm:pt modelId="{B11BBA16-3890-4D32-B015-DC4AE41571FF}" type="sibTrans" cxnId="{37B7A59F-D853-4EC8-A46F-DA73E862475B}">
      <dgm:prSet/>
      <dgm:spPr/>
      <dgm:t>
        <a:bodyPr/>
        <a:lstStyle/>
        <a:p>
          <a:endParaRPr lang="en-US">
            <a:solidFill>
              <a:schemeClr val="accent2"/>
            </a:solidFill>
          </a:endParaRPr>
        </a:p>
      </dgm:t>
    </dgm:pt>
    <dgm:pt modelId="{B59ACFF9-69DE-4BFD-B2D0-94A816139CBA}">
      <dgm:prSet phldrT="[Text]"/>
      <dgm:spPr/>
      <dgm:t>
        <a:bodyPr/>
        <a:lstStyle/>
        <a:p>
          <a:r>
            <a:rPr lang="en-US" dirty="0">
              <a:solidFill>
                <a:schemeClr val="accent2"/>
              </a:solidFill>
            </a:rPr>
            <a:t>Sales Manager</a:t>
          </a:r>
        </a:p>
      </dgm:t>
    </dgm:pt>
    <dgm:pt modelId="{6FD5D106-80F5-4448-B77D-F24A24C1CFF7}" type="parTrans" cxnId="{9FC34FF9-ED9B-4D59-B9C4-8EB12A698B11}">
      <dgm:prSet/>
      <dgm:spPr/>
      <dgm:t>
        <a:bodyPr/>
        <a:lstStyle/>
        <a:p>
          <a:endParaRPr lang="en-US" dirty="0">
            <a:solidFill>
              <a:schemeClr val="accent2"/>
            </a:solidFill>
          </a:endParaRPr>
        </a:p>
      </dgm:t>
    </dgm:pt>
    <dgm:pt modelId="{0F524B22-261B-45FB-A4AD-372A7F74B3AE}" type="sibTrans" cxnId="{9FC34FF9-ED9B-4D59-B9C4-8EB12A698B11}">
      <dgm:prSet/>
      <dgm:spPr/>
      <dgm:t>
        <a:bodyPr/>
        <a:lstStyle/>
        <a:p>
          <a:endParaRPr lang="en-US">
            <a:solidFill>
              <a:schemeClr val="accent2"/>
            </a:solidFill>
          </a:endParaRPr>
        </a:p>
      </dgm:t>
    </dgm:pt>
    <dgm:pt modelId="{730E6323-19DA-4F03-B38F-51A1943050E5}">
      <dgm:prSet phldrT="[Text]"/>
      <dgm:spPr/>
      <dgm:t>
        <a:bodyPr/>
        <a:lstStyle/>
        <a:p>
          <a:r>
            <a:rPr lang="en-US" dirty="0">
              <a:solidFill>
                <a:schemeClr val="accent2"/>
              </a:solidFill>
            </a:rPr>
            <a:t>Marketing Assistant</a:t>
          </a:r>
        </a:p>
      </dgm:t>
    </dgm:pt>
    <dgm:pt modelId="{817BBFFB-00B4-44FF-937F-4B6517EA4C9F}" type="parTrans" cxnId="{5B11BABE-10F7-4CEB-ADFD-E50A8F25DEAC}">
      <dgm:prSet/>
      <dgm:spPr/>
      <dgm:t>
        <a:bodyPr/>
        <a:lstStyle/>
        <a:p>
          <a:endParaRPr lang="en-US" dirty="0">
            <a:solidFill>
              <a:schemeClr val="accent2"/>
            </a:solidFill>
          </a:endParaRPr>
        </a:p>
      </dgm:t>
    </dgm:pt>
    <dgm:pt modelId="{F9665C38-9207-4522-AC06-C009245038CA}" type="sibTrans" cxnId="{5B11BABE-10F7-4CEB-ADFD-E50A8F25DEAC}">
      <dgm:prSet/>
      <dgm:spPr/>
      <dgm:t>
        <a:bodyPr/>
        <a:lstStyle/>
        <a:p>
          <a:endParaRPr lang="en-US">
            <a:solidFill>
              <a:schemeClr val="accent2"/>
            </a:solidFill>
          </a:endParaRPr>
        </a:p>
      </dgm:t>
    </dgm:pt>
    <dgm:pt modelId="{B59D7B3C-73A2-4009-9E8B-5F100B181A69}">
      <dgm:prSet/>
      <dgm:spPr/>
      <dgm:t>
        <a:bodyPr/>
        <a:lstStyle/>
        <a:p>
          <a:r>
            <a:rPr lang="en-US" dirty="0">
              <a:solidFill>
                <a:schemeClr val="accent2"/>
              </a:solidFill>
            </a:rPr>
            <a:t>Finance Manager</a:t>
          </a:r>
        </a:p>
      </dgm:t>
    </dgm:pt>
    <dgm:pt modelId="{62873940-D161-4A56-A83B-025FDA186EE7}" type="parTrans" cxnId="{6BAEA6E0-2929-4364-8C36-6202B4017BCC}">
      <dgm:prSet/>
      <dgm:spPr/>
      <dgm:t>
        <a:bodyPr/>
        <a:lstStyle/>
        <a:p>
          <a:endParaRPr lang="en-US" dirty="0">
            <a:solidFill>
              <a:schemeClr val="accent2"/>
            </a:solidFill>
          </a:endParaRPr>
        </a:p>
      </dgm:t>
    </dgm:pt>
    <dgm:pt modelId="{4066AF43-C605-49F4-BC37-5A998FAD141A}" type="sibTrans" cxnId="{6BAEA6E0-2929-4364-8C36-6202B4017BCC}">
      <dgm:prSet/>
      <dgm:spPr/>
      <dgm:t>
        <a:bodyPr/>
        <a:lstStyle/>
        <a:p>
          <a:endParaRPr lang="en-US">
            <a:solidFill>
              <a:schemeClr val="accent2"/>
            </a:solidFill>
          </a:endParaRPr>
        </a:p>
      </dgm:t>
    </dgm:pt>
    <dgm:pt modelId="{5B1D7FA8-F9A9-4B2E-A0B6-BA16FF60C238}">
      <dgm:prSet/>
      <dgm:spPr/>
      <dgm:t>
        <a:bodyPr/>
        <a:lstStyle/>
        <a:p>
          <a:r>
            <a:rPr lang="en-US" dirty="0">
              <a:solidFill>
                <a:schemeClr val="accent2"/>
              </a:solidFill>
            </a:rPr>
            <a:t>Finance Supervisor</a:t>
          </a:r>
        </a:p>
      </dgm:t>
    </dgm:pt>
    <dgm:pt modelId="{C7E76407-D91A-4A0E-869C-2E1032E28779}" type="parTrans" cxnId="{2477CC75-4818-42BD-8E11-E7850D0A7CA6}">
      <dgm:prSet/>
      <dgm:spPr/>
      <dgm:t>
        <a:bodyPr/>
        <a:lstStyle/>
        <a:p>
          <a:endParaRPr lang="en-US" dirty="0">
            <a:solidFill>
              <a:schemeClr val="accent2"/>
            </a:solidFill>
          </a:endParaRPr>
        </a:p>
      </dgm:t>
    </dgm:pt>
    <dgm:pt modelId="{A9B6C433-19DA-4673-90D4-F137853A946F}" type="sibTrans" cxnId="{2477CC75-4818-42BD-8E11-E7850D0A7CA6}">
      <dgm:prSet/>
      <dgm:spPr/>
      <dgm:t>
        <a:bodyPr/>
        <a:lstStyle/>
        <a:p>
          <a:endParaRPr lang="en-US">
            <a:solidFill>
              <a:schemeClr val="accent2"/>
            </a:solidFill>
          </a:endParaRPr>
        </a:p>
      </dgm:t>
    </dgm:pt>
    <dgm:pt modelId="{3F1EE16F-4734-4AA4-A414-594EB304EBA5}" type="pres">
      <dgm:prSet presAssocID="{0529A8AE-0DB3-45A4-8C11-C80EA69A62BD}" presName="hierChild1" presStyleCnt="0">
        <dgm:presLayoutVars>
          <dgm:chPref val="1"/>
          <dgm:dir/>
          <dgm:animOne val="branch"/>
          <dgm:animLvl val="lvl"/>
          <dgm:resizeHandles/>
        </dgm:presLayoutVars>
      </dgm:prSet>
      <dgm:spPr/>
      <dgm:t>
        <a:bodyPr/>
        <a:lstStyle/>
        <a:p>
          <a:endParaRPr lang="en-US"/>
        </a:p>
      </dgm:t>
    </dgm:pt>
    <dgm:pt modelId="{C06C9C0E-B99B-41A7-AC5D-09FDC69237D8}" type="pres">
      <dgm:prSet presAssocID="{AE023358-B160-46BE-96FB-665A50C56812}" presName="hierRoot1" presStyleCnt="0"/>
      <dgm:spPr/>
    </dgm:pt>
    <dgm:pt modelId="{3BAD67DA-6295-4FCF-B446-B986B5502A3A}" type="pres">
      <dgm:prSet presAssocID="{AE023358-B160-46BE-96FB-665A50C56812}" presName="composite" presStyleCnt="0"/>
      <dgm:spPr/>
    </dgm:pt>
    <dgm:pt modelId="{2831F3EF-2DBB-4591-B651-945721E6CF99}" type="pres">
      <dgm:prSet presAssocID="{AE023358-B160-46BE-96FB-665A50C56812}" presName="background" presStyleLbl="node0" presStyleIdx="0" presStyleCnt="1"/>
      <dgm:spPr/>
    </dgm:pt>
    <dgm:pt modelId="{842EAC31-394E-49CA-A483-8AE6C6D110CD}" type="pres">
      <dgm:prSet presAssocID="{AE023358-B160-46BE-96FB-665A50C56812}" presName="text" presStyleLbl="fgAcc0" presStyleIdx="0" presStyleCnt="1">
        <dgm:presLayoutVars>
          <dgm:chPref val="3"/>
        </dgm:presLayoutVars>
      </dgm:prSet>
      <dgm:spPr/>
      <dgm:t>
        <a:bodyPr/>
        <a:lstStyle/>
        <a:p>
          <a:endParaRPr lang="en-US"/>
        </a:p>
      </dgm:t>
    </dgm:pt>
    <dgm:pt modelId="{67FA5098-091C-48DC-8D11-77A6D02FED23}" type="pres">
      <dgm:prSet presAssocID="{AE023358-B160-46BE-96FB-665A50C56812}" presName="hierChild2" presStyleCnt="0"/>
      <dgm:spPr/>
    </dgm:pt>
    <dgm:pt modelId="{ABFA7CA8-8B0C-407B-8C61-E90D91947B79}" type="pres">
      <dgm:prSet presAssocID="{24F7DD2C-6FA4-4033-9072-29E7BCBE2A06}" presName="Name10" presStyleLbl="parChTrans1D2" presStyleIdx="0" presStyleCnt="3"/>
      <dgm:spPr/>
      <dgm:t>
        <a:bodyPr/>
        <a:lstStyle/>
        <a:p>
          <a:endParaRPr lang="en-US"/>
        </a:p>
      </dgm:t>
    </dgm:pt>
    <dgm:pt modelId="{FB27FB1F-5E17-4BD2-B720-48A93DF7B3E2}" type="pres">
      <dgm:prSet presAssocID="{8A403496-88F7-43F8-9A90-24F5563F6737}" presName="hierRoot2" presStyleCnt="0"/>
      <dgm:spPr/>
    </dgm:pt>
    <dgm:pt modelId="{7316BC5F-4F5D-4E33-AF78-E4E6AAC99D66}" type="pres">
      <dgm:prSet presAssocID="{8A403496-88F7-43F8-9A90-24F5563F6737}" presName="composite2" presStyleCnt="0"/>
      <dgm:spPr/>
    </dgm:pt>
    <dgm:pt modelId="{1CA0A4D6-B8FA-415F-AD2D-1D0245936255}" type="pres">
      <dgm:prSet presAssocID="{8A403496-88F7-43F8-9A90-24F5563F6737}" presName="background2" presStyleLbl="node2" presStyleIdx="0" presStyleCnt="3"/>
      <dgm:spPr/>
    </dgm:pt>
    <dgm:pt modelId="{E08BD0A8-6BBC-46AF-817B-3230565B9A05}" type="pres">
      <dgm:prSet presAssocID="{8A403496-88F7-43F8-9A90-24F5563F6737}" presName="text2" presStyleLbl="fgAcc2" presStyleIdx="0" presStyleCnt="3">
        <dgm:presLayoutVars>
          <dgm:chPref val="3"/>
        </dgm:presLayoutVars>
      </dgm:prSet>
      <dgm:spPr/>
      <dgm:t>
        <a:bodyPr/>
        <a:lstStyle/>
        <a:p>
          <a:endParaRPr lang="en-US"/>
        </a:p>
      </dgm:t>
    </dgm:pt>
    <dgm:pt modelId="{DB0A823C-1A5E-4FB9-8D3E-4F518305E7CB}" type="pres">
      <dgm:prSet presAssocID="{8A403496-88F7-43F8-9A90-24F5563F6737}" presName="hierChild3" presStyleCnt="0"/>
      <dgm:spPr/>
    </dgm:pt>
    <dgm:pt modelId="{5A207794-0D52-4B47-86D9-74A80159A32D}" type="pres">
      <dgm:prSet presAssocID="{27638EFC-88EC-45AE-9B97-C3667503BB67}" presName="Name17" presStyleLbl="parChTrans1D3" presStyleIdx="0" presStyleCnt="3"/>
      <dgm:spPr/>
      <dgm:t>
        <a:bodyPr/>
        <a:lstStyle/>
        <a:p>
          <a:endParaRPr lang="en-US"/>
        </a:p>
      </dgm:t>
    </dgm:pt>
    <dgm:pt modelId="{ED0AD222-235F-4B8C-97F4-B5BB8C1A38F0}" type="pres">
      <dgm:prSet presAssocID="{7620C74C-801E-4265-899A-12A0C7B586F8}" presName="hierRoot3" presStyleCnt="0"/>
      <dgm:spPr/>
    </dgm:pt>
    <dgm:pt modelId="{8C671C38-70ED-41E8-9167-462273F12461}" type="pres">
      <dgm:prSet presAssocID="{7620C74C-801E-4265-899A-12A0C7B586F8}" presName="composite3" presStyleCnt="0"/>
      <dgm:spPr/>
    </dgm:pt>
    <dgm:pt modelId="{DF5AB3AC-BDE7-4A14-8129-2EEE88B03C1C}" type="pres">
      <dgm:prSet presAssocID="{7620C74C-801E-4265-899A-12A0C7B586F8}" presName="background3" presStyleLbl="node3" presStyleIdx="0" presStyleCnt="3"/>
      <dgm:spPr/>
    </dgm:pt>
    <dgm:pt modelId="{B1510362-90AA-45EE-8EF9-D137E97D3C89}" type="pres">
      <dgm:prSet presAssocID="{7620C74C-801E-4265-899A-12A0C7B586F8}" presName="text3" presStyleLbl="fgAcc3" presStyleIdx="0" presStyleCnt="3">
        <dgm:presLayoutVars>
          <dgm:chPref val="3"/>
        </dgm:presLayoutVars>
      </dgm:prSet>
      <dgm:spPr/>
      <dgm:t>
        <a:bodyPr/>
        <a:lstStyle/>
        <a:p>
          <a:endParaRPr lang="en-US"/>
        </a:p>
      </dgm:t>
    </dgm:pt>
    <dgm:pt modelId="{DDBB477A-C7F1-4675-9C32-044E25ABA07D}" type="pres">
      <dgm:prSet presAssocID="{7620C74C-801E-4265-899A-12A0C7B586F8}" presName="hierChild4" presStyleCnt="0"/>
      <dgm:spPr/>
    </dgm:pt>
    <dgm:pt modelId="{9FB1D516-B520-41B4-932B-C1D505639E54}" type="pres">
      <dgm:prSet presAssocID="{6FD5D106-80F5-4448-B77D-F24A24C1CFF7}" presName="Name10" presStyleLbl="parChTrans1D2" presStyleIdx="1" presStyleCnt="3"/>
      <dgm:spPr/>
      <dgm:t>
        <a:bodyPr/>
        <a:lstStyle/>
        <a:p>
          <a:endParaRPr lang="en-US"/>
        </a:p>
      </dgm:t>
    </dgm:pt>
    <dgm:pt modelId="{F25DAB7A-E9AA-44DA-8639-27E1DFE7B97C}" type="pres">
      <dgm:prSet presAssocID="{B59ACFF9-69DE-4BFD-B2D0-94A816139CBA}" presName="hierRoot2" presStyleCnt="0"/>
      <dgm:spPr/>
    </dgm:pt>
    <dgm:pt modelId="{18150033-E1DA-4C9A-9313-0F7641462C7E}" type="pres">
      <dgm:prSet presAssocID="{B59ACFF9-69DE-4BFD-B2D0-94A816139CBA}" presName="composite2" presStyleCnt="0"/>
      <dgm:spPr/>
    </dgm:pt>
    <dgm:pt modelId="{BDF00EF3-C097-4CCA-8A9A-3BF104E55A0F}" type="pres">
      <dgm:prSet presAssocID="{B59ACFF9-69DE-4BFD-B2D0-94A816139CBA}" presName="background2" presStyleLbl="node2" presStyleIdx="1" presStyleCnt="3"/>
      <dgm:spPr/>
    </dgm:pt>
    <dgm:pt modelId="{A5BA6A9D-DC1F-4481-B141-BDF3B9086788}" type="pres">
      <dgm:prSet presAssocID="{B59ACFF9-69DE-4BFD-B2D0-94A816139CBA}" presName="text2" presStyleLbl="fgAcc2" presStyleIdx="1" presStyleCnt="3" custLinFactNeighborX="4416" custLinFactNeighborY="-5136">
        <dgm:presLayoutVars>
          <dgm:chPref val="3"/>
        </dgm:presLayoutVars>
      </dgm:prSet>
      <dgm:spPr/>
      <dgm:t>
        <a:bodyPr/>
        <a:lstStyle/>
        <a:p>
          <a:endParaRPr lang="en-US"/>
        </a:p>
      </dgm:t>
    </dgm:pt>
    <dgm:pt modelId="{415D0F8E-C880-404E-94A9-F27FC7DC5EA0}" type="pres">
      <dgm:prSet presAssocID="{B59ACFF9-69DE-4BFD-B2D0-94A816139CBA}" presName="hierChild3" presStyleCnt="0"/>
      <dgm:spPr/>
    </dgm:pt>
    <dgm:pt modelId="{27902ED9-C89A-4FBE-BD24-2F7656AA5AC7}" type="pres">
      <dgm:prSet presAssocID="{817BBFFB-00B4-44FF-937F-4B6517EA4C9F}" presName="Name17" presStyleLbl="parChTrans1D3" presStyleIdx="1" presStyleCnt="3"/>
      <dgm:spPr/>
      <dgm:t>
        <a:bodyPr/>
        <a:lstStyle/>
        <a:p>
          <a:endParaRPr lang="en-US"/>
        </a:p>
      </dgm:t>
    </dgm:pt>
    <dgm:pt modelId="{C0FCC137-A191-49D6-BF1A-F0500F316195}" type="pres">
      <dgm:prSet presAssocID="{730E6323-19DA-4F03-B38F-51A1943050E5}" presName="hierRoot3" presStyleCnt="0"/>
      <dgm:spPr/>
    </dgm:pt>
    <dgm:pt modelId="{E54E9480-4F6C-4707-AF9A-49D1C90C3DD4}" type="pres">
      <dgm:prSet presAssocID="{730E6323-19DA-4F03-B38F-51A1943050E5}" presName="composite3" presStyleCnt="0"/>
      <dgm:spPr/>
    </dgm:pt>
    <dgm:pt modelId="{B3371DB1-73D9-4A58-9385-DF10610CEB2C}" type="pres">
      <dgm:prSet presAssocID="{730E6323-19DA-4F03-B38F-51A1943050E5}" presName="background3" presStyleLbl="node3" presStyleIdx="1" presStyleCnt="3"/>
      <dgm:spPr/>
    </dgm:pt>
    <dgm:pt modelId="{26EC492B-D55B-4194-97FA-1CC235430545}" type="pres">
      <dgm:prSet presAssocID="{730E6323-19DA-4F03-B38F-51A1943050E5}" presName="text3" presStyleLbl="fgAcc3" presStyleIdx="1" presStyleCnt="3">
        <dgm:presLayoutVars>
          <dgm:chPref val="3"/>
        </dgm:presLayoutVars>
      </dgm:prSet>
      <dgm:spPr/>
      <dgm:t>
        <a:bodyPr/>
        <a:lstStyle/>
        <a:p>
          <a:endParaRPr lang="en-US"/>
        </a:p>
      </dgm:t>
    </dgm:pt>
    <dgm:pt modelId="{44CF30A9-89CF-4542-8F54-6029FE0E7C9F}" type="pres">
      <dgm:prSet presAssocID="{730E6323-19DA-4F03-B38F-51A1943050E5}" presName="hierChild4" presStyleCnt="0"/>
      <dgm:spPr/>
    </dgm:pt>
    <dgm:pt modelId="{8FB86C45-1CA5-4E80-B504-1BCF2A7E5327}" type="pres">
      <dgm:prSet presAssocID="{62873940-D161-4A56-A83B-025FDA186EE7}" presName="Name10" presStyleLbl="parChTrans1D2" presStyleIdx="2" presStyleCnt="3"/>
      <dgm:spPr/>
      <dgm:t>
        <a:bodyPr/>
        <a:lstStyle/>
        <a:p>
          <a:endParaRPr lang="en-US"/>
        </a:p>
      </dgm:t>
    </dgm:pt>
    <dgm:pt modelId="{9B32B4F1-8663-4D6F-BB3A-9B6204B09675}" type="pres">
      <dgm:prSet presAssocID="{B59D7B3C-73A2-4009-9E8B-5F100B181A69}" presName="hierRoot2" presStyleCnt="0"/>
      <dgm:spPr/>
    </dgm:pt>
    <dgm:pt modelId="{57CDEA1C-A436-40C9-AE4B-30B703B65970}" type="pres">
      <dgm:prSet presAssocID="{B59D7B3C-73A2-4009-9E8B-5F100B181A69}" presName="composite2" presStyleCnt="0"/>
      <dgm:spPr/>
    </dgm:pt>
    <dgm:pt modelId="{9AE67BDD-2A9B-4F55-9553-A0C207FE6C46}" type="pres">
      <dgm:prSet presAssocID="{B59D7B3C-73A2-4009-9E8B-5F100B181A69}" presName="background2" presStyleLbl="node2" presStyleIdx="2" presStyleCnt="3"/>
      <dgm:spPr/>
    </dgm:pt>
    <dgm:pt modelId="{B52F7265-FE12-45D3-84C2-5636BFE138DD}" type="pres">
      <dgm:prSet presAssocID="{B59D7B3C-73A2-4009-9E8B-5F100B181A69}" presName="text2" presStyleLbl="fgAcc2" presStyleIdx="2" presStyleCnt="3">
        <dgm:presLayoutVars>
          <dgm:chPref val="3"/>
        </dgm:presLayoutVars>
      </dgm:prSet>
      <dgm:spPr/>
      <dgm:t>
        <a:bodyPr/>
        <a:lstStyle/>
        <a:p>
          <a:endParaRPr lang="en-US"/>
        </a:p>
      </dgm:t>
    </dgm:pt>
    <dgm:pt modelId="{FE5A92F9-5246-4BA2-8EE9-AF12C2081FDB}" type="pres">
      <dgm:prSet presAssocID="{B59D7B3C-73A2-4009-9E8B-5F100B181A69}" presName="hierChild3" presStyleCnt="0"/>
      <dgm:spPr/>
    </dgm:pt>
    <dgm:pt modelId="{E3B3BF39-D973-465B-815D-C16A8C0A4B02}" type="pres">
      <dgm:prSet presAssocID="{C7E76407-D91A-4A0E-869C-2E1032E28779}" presName="Name17" presStyleLbl="parChTrans1D3" presStyleIdx="2" presStyleCnt="3"/>
      <dgm:spPr/>
      <dgm:t>
        <a:bodyPr/>
        <a:lstStyle/>
        <a:p>
          <a:endParaRPr lang="en-US"/>
        </a:p>
      </dgm:t>
    </dgm:pt>
    <dgm:pt modelId="{165E08A6-C3EF-41FD-90F1-74F0D68599B5}" type="pres">
      <dgm:prSet presAssocID="{5B1D7FA8-F9A9-4B2E-A0B6-BA16FF60C238}" presName="hierRoot3" presStyleCnt="0"/>
      <dgm:spPr/>
    </dgm:pt>
    <dgm:pt modelId="{1DBA5BC0-BCD0-459B-95AC-77D2B7350799}" type="pres">
      <dgm:prSet presAssocID="{5B1D7FA8-F9A9-4B2E-A0B6-BA16FF60C238}" presName="composite3" presStyleCnt="0"/>
      <dgm:spPr/>
    </dgm:pt>
    <dgm:pt modelId="{2A87DCA8-B9A6-403C-AC30-80AAA2AB0A7C}" type="pres">
      <dgm:prSet presAssocID="{5B1D7FA8-F9A9-4B2E-A0B6-BA16FF60C238}" presName="background3" presStyleLbl="node3" presStyleIdx="2" presStyleCnt="3"/>
      <dgm:spPr/>
    </dgm:pt>
    <dgm:pt modelId="{7C7EBA24-32A9-4886-AC75-9E34A8AA5372}" type="pres">
      <dgm:prSet presAssocID="{5B1D7FA8-F9A9-4B2E-A0B6-BA16FF60C238}" presName="text3" presStyleLbl="fgAcc3" presStyleIdx="2" presStyleCnt="3">
        <dgm:presLayoutVars>
          <dgm:chPref val="3"/>
        </dgm:presLayoutVars>
      </dgm:prSet>
      <dgm:spPr/>
      <dgm:t>
        <a:bodyPr/>
        <a:lstStyle/>
        <a:p>
          <a:endParaRPr lang="en-US"/>
        </a:p>
      </dgm:t>
    </dgm:pt>
    <dgm:pt modelId="{5F655044-0F25-48AE-91D7-2C5C80CDD649}" type="pres">
      <dgm:prSet presAssocID="{5B1D7FA8-F9A9-4B2E-A0B6-BA16FF60C238}" presName="hierChild4" presStyleCnt="0"/>
      <dgm:spPr/>
    </dgm:pt>
  </dgm:ptLst>
  <dgm:cxnLst>
    <dgm:cxn modelId="{9FC34FF9-ED9B-4D59-B9C4-8EB12A698B11}" srcId="{AE023358-B160-46BE-96FB-665A50C56812}" destId="{B59ACFF9-69DE-4BFD-B2D0-94A816139CBA}" srcOrd="1" destOrd="0" parTransId="{6FD5D106-80F5-4448-B77D-F24A24C1CFF7}" sibTransId="{0F524B22-261B-45FB-A4AD-372A7F74B3AE}"/>
    <dgm:cxn modelId="{73474B52-0978-4022-AEBB-A7A30880E0F5}" srcId="{0529A8AE-0DB3-45A4-8C11-C80EA69A62BD}" destId="{AE023358-B160-46BE-96FB-665A50C56812}" srcOrd="0" destOrd="0" parTransId="{CB0A3E86-201F-4301-82EF-FCE1B4C3510E}" sibTransId="{FC18142E-ABD3-48E8-ADC9-0E0D83A9C050}"/>
    <dgm:cxn modelId="{37B7A59F-D853-4EC8-A46F-DA73E862475B}" srcId="{8A403496-88F7-43F8-9A90-24F5563F6737}" destId="{7620C74C-801E-4265-899A-12A0C7B586F8}" srcOrd="0" destOrd="0" parTransId="{27638EFC-88EC-45AE-9B97-C3667503BB67}" sibTransId="{B11BBA16-3890-4D32-B015-DC4AE41571FF}"/>
    <dgm:cxn modelId="{BC0138C9-1130-4D55-83CE-5FEAB280E47E}" type="presOf" srcId="{62873940-D161-4A56-A83B-025FDA186EE7}" destId="{8FB86C45-1CA5-4E80-B504-1BCF2A7E5327}" srcOrd="0" destOrd="0" presId="urn:microsoft.com/office/officeart/2005/8/layout/hierarchy1"/>
    <dgm:cxn modelId="{C3877B6D-C3CD-4F81-8558-192ED837FD8E}" type="presOf" srcId="{817BBFFB-00B4-44FF-937F-4B6517EA4C9F}" destId="{27902ED9-C89A-4FBE-BD24-2F7656AA5AC7}" srcOrd="0" destOrd="0" presId="urn:microsoft.com/office/officeart/2005/8/layout/hierarchy1"/>
    <dgm:cxn modelId="{37AEFB34-993D-4EDA-BCF9-318C70D54E20}" type="presOf" srcId="{AE023358-B160-46BE-96FB-665A50C56812}" destId="{842EAC31-394E-49CA-A483-8AE6C6D110CD}" srcOrd="0" destOrd="0" presId="urn:microsoft.com/office/officeart/2005/8/layout/hierarchy1"/>
    <dgm:cxn modelId="{C882DB0B-DA46-4260-804F-3C4D126189B9}" type="presOf" srcId="{5B1D7FA8-F9A9-4B2E-A0B6-BA16FF60C238}" destId="{7C7EBA24-32A9-4886-AC75-9E34A8AA5372}" srcOrd="0" destOrd="0" presId="urn:microsoft.com/office/officeart/2005/8/layout/hierarchy1"/>
    <dgm:cxn modelId="{678157B8-3390-413F-8588-C42178B1BE8C}" type="presOf" srcId="{B59ACFF9-69DE-4BFD-B2D0-94A816139CBA}" destId="{A5BA6A9D-DC1F-4481-B141-BDF3B9086788}" srcOrd="0" destOrd="0" presId="urn:microsoft.com/office/officeart/2005/8/layout/hierarchy1"/>
    <dgm:cxn modelId="{12D6464C-DDCB-4BD2-9316-C6DC8A59658D}" type="presOf" srcId="{C7E76407-D91A-4A0E-869C-2E1032E28779}" destId="{E3B3BF39-D973-465B-815D-C16A8C0A4B02}" srcOrd="0" destOrd="0" presId="urn:microsoft.com/office/officeart/2005/8/layout/hierarchy1"/>
    <dgm:cxn modelId="{8AB2C6F7-FF52-468D-82E3-9F5D9CC6F6FE}" type="presOf" srcId="{7620C74C-801E-4265-899A-12A0C7B586F8}" destId="{B1510362-90AA-45EE-8EF9-D137E97D3C89}" srcOrd="0" destOrd="0" presId="urn:microsoft.com/office/officeart/2005/8/layout/hierarchy1"/>
    <dgm:cxn modelId="{5B11BABE-10F7-4CEB-ADFD-E50A8F25DEAC}" srcId="{B59ACFF9-69DE-4BFD-B2D0-94A816139CBA}" destId="{730E6323-19DA-4F03-B38F-51A1943050E5}" srcOrd="0" destOrd="0" parTransId="{817BBFFB-00B4-44FF-937F-4B6517EA4C9F}" sibTransId="{F9665C38-9207-4522-AC06-C009245038CA}"/>
    <dgm:cxn modelId="{B707C769-7348-497A-8CD0-05EB4D352872}" srcId="{AE023358-B160-46BE-96FB-665A50C56812}" destId="{8A403496-88F7-43F8-9A90-24F5563F6737}" srcOrd="0" destOrd="0" parTransId="{24F7DD2C-6FA4-4033-9072-29E7BCBE2A06}" sibTransId="{D55BE619-00B1-4D5E-8168-E9A0CC82045B}"/>
    <dgm:cxn modelId="{9791CC93-F734-4DFF-BC0A-99876415A76C}" type="presOf" srcId="{730E6323-19DA-4F03-B38F-51A1943050E5}" destId="{26EC492B-D55B-4194-97FA-1CC235430545}" srcOrd="0" destOrd="0" presId="urn:microsoft.com/office/officeart/2005/8/layout/hierarchy1"/>
    <dgm:cxn modelId="{60646AB8-D95A-428F-97FE-D4E3360B232D}" type="presOf" srcId="{6FD5D106-80F5-4448-B77D-F24A24C1CFF7}" destId="{9FB1D516-B520-41B4-932B-C1D505639E54}" srcOrd="0" destOrd="0" presId="urn:microsoft.com/office/officeart/2005/8/layout/hierarchy1"/>
    <dgm:cxn modelId="{B7302778-FFFA-440E-9948-A2FA9803E895}" type="presOf" srcId="{8A403496-88F7-43F8-9A90-24F5563F6737}" destId="{E08BD0A8-6BBC-46AF-817B-3230565B9A05}" srcOrd="0" destOrd="0" presId="urn:microsoft.com/office/officeart/2005/8/layout/hierarchy1"/>
    <dgm:cxn modelId="{4F5DBCD0-6CD4-4B48-B330-F6307A452E36}" type="presOf" srcId="{27638EFC-88EC-45AE-9B97-C3667503BB67}" destId="{5A207794-0D52-4B47-86D9-74A80159A32D}" srcOrd="0" destOrd="0" presId="urn:microsoft.com/office/officeart/2005/8/layout/hierarchy1"/>
    <dgm:cxn modelId="{A0DB2CE2-DD40-4763-ADCB-21779A5CE71E}" type="presOf" srcId="{0529A8AE-0DB3-45A4-8C11-C80EA69A62BD}" destId="{3F1EE16F-4734-4AA4-A414-594EB304EBA5}" srcOrd="0" destOrd="0" presId="urn:microsoft.com/office/officeart/2005/8/layout/hierarchy1"/>
    <dgm:cxn modelId="{B2243158-2067-4777-9B4D-006803C8C00B}" type="presOf" srcId="{B59D7B3C-73A2-4009-9E8B-5F100B181A69}" destId="{B52F7265-FE12-45D3-84C2-5636BFE138DD}" srcOrd="0" destOrd="0" presId="urn:microsoft.com/office/officeart/2005/8/layout/hierarchy1"/>
    <dgm:cxn modelId="{6BAEA6E0-2929-4364-8C36-6202B4017BCC}" srcId="{AE023358-B160-46BE-96FB-665A50C56812}" destId="{B59D7B3C-73A2-4009-9E8B-5F100B181A69}" srcOrd="2" destOrd="0" parTransId="{62873940-D161-4A56-A83B-025FDA186EE7}" sibTransId="{4066AF43-C605-49F4-BC37-5A998FAD141A}"/>
    <dgm:cxn modelId="{612C78FD-F42E-49DE-923A-50C8E8DDA1A9}" type="presOf" srcId="{24F7DD2C-6FA4-4033-9072-29E7BCBE2A06}" destId="{ABFA7CA8-8B0C-407B-8C61-E90D91947B79}" srcOrd="0" destOrd="0" presId="urn:microsoft.com/office/officeart/2005/8/layout/hierarchy1"/>
    <dgm:cxn modelId="{2477CC75-4818-42BD-8E11-E7850D0A7CA6}" srcId="{B59D7B3C-73A2-4009-9E8B-5F100B181A69}" destId="{5B1D7FA8-F9A9-4B2E-A0B6-BA16FF60C238}" srcOrd="0" destOrd="0" parTransId="{C7E76407-D91A-4A0E-869C-2E1032E28779}" sibTransId="{A9B6C433-19DA-4673-90D4-F137853A946F}"/>
    <dgm:cxn modelId="{B843AECC-3BF4-459A-8742-1D26E66C56F5}" type="presParOf" srcId="{3F1EE16F-4734-4AA4-A414-594EB304EBA5}" destId="{C06C9C0E-B99B-41A7-AC5D-09FDC69237D8}" srcOrd="0" destOrd="0" presId="urn:microsoft.com/office/officeart/2005/8/layout/hierarchy1"/>
    <dgm:cxn modelId="{7F024320-2806-4449-BE29-BD05611919BA}" type="presParOf" srcId="{C06C9C0E-B99B-41A7-AC5D-09FDC69237D8}" destId="{3BAD67DA-6295-4FCF-B446-B986B5502A3A}" srcOrd="0" destOrd="0" presId="urn:microsoft.com/office/officeart/2005/8/layout/hierarchy1"/>
    <dgm:cxn modelId="{FADE4E5D-7CE7-403D-8357-A055B54BD9EB}" type="presParOf" srcId="{3BAD67DA-6295-4FCF-B446-B986B5502A3A}" destId="{2831F3EF-2DBB-4591-B651-945721E6CF99}" srcOrd="0" destOrd="0" presId="urn:microsoft.com/office/officeart/2005/8/layout/hierarchy1"/>
    <dgm:cxn modelId="{049064E8-1F0F-4589-954C-86BD3B73DED1}" type="presParOf" srcId="{3BAD67DA-6295-4FCF-B446-B986B5502A3A}" destId="{842EAC31-394E-49CA-A483-8AE6C6D110CD}" srcOrd="1" destOrd="0" presId="urn:microsoft.com/office/officeart/2005/8/layout/hierarchy1"/>
    <dgm:cxn modelId="{48F9D43D-CBB4-4311-B581-76C81C932EA6}" type="presParOf" srcId="{C06C9C0E-B99B-41A7-AC5D-09FDC69237D8}" destId="{67FA5098-091C-48DC-8D11-77A6D02FED23}" srcOrd="1" destOrd="0" presId="urn:microsoft.com/office/officeart/2005/8/layout/hierarchy1"/>
    <dgm:cxn modelId="{A742B1A2-0542-42F8-AF3A-259CD90077B8}" type="presParOf" srcId="{67FA5098-091C-48DC-8D11-77A6D02FED23}" destId="{ABFA7CA8-8B0C-407B-8C61-E90D91947B79}" srcOrd="0" destOrd="0" presId="urn:microsoft.com/office/officeart/2005/8/layout/hierarchy1"/>
    <dgm:cxn modelId="{A167C2BA-D331-4935-AECE-C7A1104ADEA6}" type="presParOf" srcId="{67FA5098-091C-48DC-8D11-77A6D02FED23}" destId="{FB27FB1F-5E17-4BD2-B720-48A93DF7B3E2}" srcOrd="1" destOrd="0" presId="urn:microsoft.com/office/officeart/2005/8/layout/hierarchy1"/>
    <dgm:cxn modelId="{81E8D30A-6772-49EC-B790-76C2D18ACD99}" type="presParOf" srcId="{FB27FB1F-5E17-4BD2-B720-48A93DF7B3E2}" destId="{7316BC5F-4F5D-4E33-AF78-E4E6AAC99D66}" srcOrd="0" destOrd="0" presId="urn:microsoft.com/office/officeart/2005/8/layout/hierarchy1"/>
    <dgm:cxn modelId="{EFB0A530-B32B-4965-8940-70321A430E73}" type="presParOf" srcId="{7316BC5F-4F5D-4E33-AF78-E4E6AAC99D66}" destId="{1CA0A4D6-B8FA-415F-AD2D-1D0245936255}" srcOrd="0" destOrd="0" presId="urn:microsoft.com/office/officeart/2005/8/layout/hierarchy1"/>
    <dgm:cxn modelId="{8597826D-1EA1-4E5B-B4D2-07BA3BBFAAEB}" type="presParOf" srcId="{7316BC5F-4F5D-4E33-AF78-E4E6AAC99D66}" destId="{E08BD0A8-6BBC-46AF-817B-3230565B9A05}" srcOrd="1" destOrd="0" presId="urn:microsoft.com/office/officeart/2005/8/layout/hierarchy1"/>
    <dgm:cxn modelId="{F219763A-8F3B-44A0-8777-C5DE2C209A5A}" type="presParOf" srcId="{FB27FB1F-5E17-4BD2-B720-48A93DF7B3E2}" destId="{DB0A823C-1A5E-4FB9-8D3E-4F518305E7CB}" srcOrd="1" destOrd="0" presId="urn:microsoft.com/office/officeart/2005/8/layout/hierarchy1"/>
    <dgm:cxn modelId="{06C616E1-5AAD-4EE3-9000-FD099F58E16A}" type="presParOf" srcId="{DB0A823C-1A5E-4FB9-8D3E-4F518305E7CB}" destId="{5A207794-0D52-4B47-86D9-74A80159A32D}" srcOrd="0" destOrd="0" presId="urn:microsoft.com/office/officeart/2005/8/layout/hierarchy1"/>
    <dgm:cxn modelId="{EEF1B1F2-95DF-4DAB-8D4C-B266F1D5F064}" type="presParOf" srcId="{DB0A823C-1A5E-4FB9-8D3E-4F518305E7CB}" destId="{ED0AD222-235F-4B8C-97F4-B5BB8C1A38F0}" srcOrd="1" destOrd="0" presId="urn:microsoft.com/office/officeart/2005/8/layout/hierarchy1"/>
    <dgm:cxn modelId="{0477BF81-E983-40D4-BC82-4179B4906A24}" type="presParOf" srcId="{ED0AD222-235F-4B8C-97F4-B5BB8C1A38F0}" destId="{8C671C38-70ED-41E8-9167-462273F12461}" srcOrd="0" destOrd="0" presId="urn:microsoft.com/office/officeart/2005/8/layout/hierarchy1"/>
    <dgm:cxn modelId="{4FCF199A-D9F4-4262-B81B-32EF341D8975}" type="presParOf" srcId="{8C671C38-70ED-41E8-9167-462273F12461}" destId="{DF5AB3AC-BDE7-4A14-8129-2EEE88B03C1C}" srcOrd="0" destOrd="0" presId="urn:microsoft.com/office/officeart/2005/8/layout/hierarchy1"/>
    <dgm:cxn modelId="{B08FAA92-6D23-4125-BEB0-7F426D9CFBDA}" type="presParOf" srcId="{8C671C38-70ED-41E8-9167-462273F12461}" destId="{B1510362-90AA-45EE-8EF9-D137E97D3C89}" srcOrd="1" destOrd="0" presId="urn:microsoft.com/office/officeart/2005/8/layout/hierarchy1"/>
    <dgm:cxn modelId="{F60FA764-41FF-4347-A1B3-3681AEBA77C9}" type="presParOf" srcId="{ED0AD222-235F-4B8C-97F4-B5BB8C1A38F0}" destId="{DDBB477A-C7F1-4675-9C32-044E25ABA07D}" srcOrd="1" destOrd="0" presId="urn:microsoft.com/office/officeart/2005/8/layout/hierarchy1"/>
    <dgm:cxn modelId="{34267AC7-C77A-4036-9C5F-50E0E47B9C73}" type="presParOf" srcId="{67FA5098-091C-48DC-8D11-77A6D02FED23}" destId="{9FB1D516-B520-41B4-932B-C1D505639E54}" srcOrd="2" destOrd="0" presId="urn:microsoft.com/office/officeart/2005/8/layout/hierarchy1"/>
    <dgm:cxn modelId="{8739019A-4076-4C20-916E-C65046CE0D76}" type="presParOf" srcId="{67FA5098-091C-48DC-8D11-77A6D02FED23}" destId="{F25DAB7A-E9AA-44DA-8639-27E1DFE7B97C}" srcOrd="3" destOrd="0" presId="urn:microsoft.com/office/officeart/2005/8/layout/hierarchy1"/>
    <dgm:cxn modelId="{9FF4BC51-F598-4F17-B4E1-B20F91FE058E}" type="presParOf" srcId="{F25DAB7A-E9AA-44DA-8639-27E1DFE7B97C}" destId="{18150033-E1DA-4C9A-9313-0F7641462C7E}" srcOrd="0" destOrd="0" presId="urn:microsoft.com/office/officeart/2005/8/layout/hierarchy1"/>
    <dgm:cxn modelId="{8AA0F83E-4BE1-48CC-858B-75AA7592E6C1}" type="presParOf" srcId="{18150033-E1DA-4C9A-9313-0F7641462C7E}" destId="{BDF00EF3-C097-4CCA-8A9A-3BF104E55A0F}" srcOrd="0" destOrd="0" presId="urn:microsoft.com/office/officeart/2005/8/layout/hierarchy1"/>
    <dgm:cxn modelId="{48619AFB-836C-4E37-A605-65DAE50F12CA}" type="presParOf" srcId="{18150033-E1DA-4C9A-9313-0F7641462C7E}" destId="{A5BA6A9D-DC1F-4481-B141-BDF3B9086788}" srcOrd="1" destOrd="0" presId="urn:microsoft.com/office/officeart/2005/8/layout/hierarchy1"/>
    <dgm:cxn modelId="{8809181E-6B8E-43F3-B39E-7B3F2700EEB2}" type="presParOf" srcId="{F25DAB7A-E9AA-44DA-8639-27E1DFE7B97C}" destId="{415D0F8E-C880-404E-94A9-F27FC7DC5EA0}" srcOrd="1" destOrd="0" presId="urn:microsoft.com/office/officeart/2005/8/layout/hierarchy1"/>
    <dgm:cxn modelId="{EF4BCDAF-7063-40E1-97B7-2FA6DC85AFF3}" type="presParOf" srcId="{415D0F8E-C880-404E-94A9-F27FC7DC5EA0}" destId="{27902ED9-C89A-4FBE-BD24-2F7656AA5AC7}" srcOrd="0" destOrd="0" presId="urn:microsoft.com/office/officeart/2005/8/layout/hierarchy1"/>
    <dgm:cxn modelId="{B7163F0C-06A5-4090-BBC3-EE6DC6D326AA}" type="presParOf" srcId="{415D0F8E-C880-404E-94A9-F27FC7DC5EA0}" destId="{C0FCC137-A191-49D6-BF1A-F0500F316195}" srcOrd="1" destOrd="0" presId="urn:microsoft.com/office/officeart/2005/8/layout/hierarchy1"/>
    <dgm:cxn modelId="{47E57745-815B-4599-9D21-6D71B2353BF3}" type="presParOf" srcId="{C0FCC137-A191-49D6-BF1A-F0500F316195}" destId="{E54E9480-4F6C-4707-AF9A-49D1C90C3DD4}" srcOrd="0" destOrd="0" presId="urn:microsoft.com/office/officeart/2005/8/layout/hierarchy1"/>
    <dgm:cxn modelId="{008420C3-78A0-4251-8347-09D89CA74FBD}" type="presParOf" srcId="{E54E9480-4F6C-4707-AF9A-49D1C90C3DD4}" destId="{B3371DB1-73D9-4A58-9385-DF10610CEB2C}" srcOrd="0" destOrd="0" presId="urn:microsoft.com/office/officeart/2005/8/layout/hierarchy1"/>
    <dgm:cxn modelId="{11713B5B-3F5B-4B98-B61A-9FC8B74ADB1A}" type="presParOf" srcId="{E54E9480-4F6C-4707-AF9A-49D1C90C3DD4}" destId="{26EC492B-D55B-4194-97FA-1CC235430545}" srcOrd="1" destOrd="0" presId="urn:microsoft.com/office/officeart/2005/8/layout/hierarchy1"/>
    <dgm:cxn modelId="{BBB0EE73-7057-4460-922E-3F010C015C75}" type="presParOf" srcId="{C0FCC137-A191-49D6-BF1A-F0500F316195}" destId="{44CF30A9-89CF-4542-8F54-6029FE0E7C9F}" srcOrd="1" destOrd="0" presId="urn:microsoft.com/office/officeart/2005/8/layout/hierarchy1"/>
    <dgm:cxn modelId="{6D30B87E-E266-4675-9C7D-E0292ACF8D96}" type="presParOf" srcId="{67FA5098-091C-48DC-8D11-77A6D02FED23}" destId="{8FB86C45-1CA5-4E80-B504-1BCF2A7E5327}" srcOrd="4" destOrd="0" presId="urn:microsoft.com/office/officeart/2005/8/layout/hierarchy1"/>
    <dgm:cxn modelId="{060F32D4-08AF-4857-94D1-9FA4A988FB91}" type="presParOf" srcId="{67FA5098-091C-48DC-8D11-77A6D02FED23}" destId="{9B32B4F1-8663-4D6F-BB3A-9B6204B09675}" srcOrd="5" destOrd="0" presId="urn:microsoft.com/office/officeart/2005/8/layout/hierarchy1"/>
    <dgm:cxn modelId="{1BC622CA-E542-4746-86EA-084CFF4C2BEF}" type="presParOf" srcId="{9B32B4F1-8663-4D6F-BB3A-9B6204B09675}" destId="{57CDEA1C-A436-40C9-AE4B-30B703B65970}" srcOrd="0" destOrd="0" presId="urn:microsoft.com/office/officeart/2005/8/layout/hierarchy1"/>
    <dgm:cxn modelId="{09F019DB-6306-4D7B-AF03-89A4DF21AB78}" type="presParOf" srcId="{57CDEA1C-A436-40C9-AE4B-30B703B65970}" destId="{9AE67BDD-2A9B-4F55-9553-A0C207FE6C46}" srcOrd="0" destOrd="0" presId="urn:microsoft.com/office/officeart/2005/8/layout/hierarchy1"/>
    <dgm:cxn modelId="{DD7983E9-F5C7-4670-9E20-00284299A664}" type="presParOf" srcId="{57CDEA1C-A436-40C9-AE4B-30B703B65970}" destId="{B52F7265-FE12-45D3-84C2-5636BFE138DD}" srcOrd="1" destOrd="0" presId="urn:microsoft.com/office/officeart/2005/8/layout/hierarchy1"/>
    <dgm:cxn modelId="{179CC525-EA87-419B-9C26-0EAA2B78DA05}" type="presParOf" srcId="{9B32B4F1-8663-4D6F-BB3A-9B6204B09675}" destId="{FE5A92F9-5246-4BA2-8EE9-AF12C2081FDB}" srcOrd="1" destOrd="0" presId="urn:microsoft.com/office/officeart/2005/8/layout/hierarchy1"/>
    <dgm:cxn modelId="{F15BB3A3-08F6-4820-8295-FB423887FFCB}" type="presParOf" srcId="{FE5A92F9-5246-4BA2-8EE9-AF12C2081FDB}" destId="{E3B3BF39-D973-465B-815D-C16A8C0A4B02}" srcOrd="0" destOrd="0" presId="urn:microsoft.com/office/officeart/2005/8/layout/hierarchy1"/>
    <dgm:cxn modelId="{1C0D2730-2B53-4FA2-B85E-C25A6126B541}" type="presParOf" srcId="{FE5A92F9-5246-4BA2-8EE9-AF12C2081FDB}" destId="{165E08A6-C3EF-41FD-90F1-74F0D68599B5}" srcOrd="1" destOrd="0" presId="urn:microsoft.com/office/officeart/2005/8/layout/hierarchy1"/>
    <dgm:cxn modelId="{AD3E288D-79B1-4049-8DA5-E749546DADAB}" type="presParOf" srcId="{165E08A6-C3EF-41FD-90F1-74F0D68599B5}" destId="{1DBA5BC0-BCD0-459B-95AC-77D2B7350799}" srcOrd="0" destOrd="0" presId="urn:microsoft.com/office/officeart/2005/8/layout/hierarchy1"/>
    <dgm:cxn modelId="{0C68779C-DE8D-49B7-81AB-AAAF6D0B33C6}" type="presParOf" srcId="{1DBA5BC0-BCD0-459B-95AC-77D2B7350799}" destId="{2A87DCA8-B9A6-403C-AC30-80AAA2AB0A7C}" srcOrd="0" destOrd="0" presId="urn:microsoft.com/office/officeart/2005/8/layout/hierarchy1"/>
    <dgm:cxn modelId="{C1C40E69-C0AC-4278-BC23-47E0EF79B131}" type="presParOf" srcId="{1DBA5BC0-BCD0-459B-95AC-77D2B7350799}" destId="{7C7EBA24-32A9-4886-AC75-9E34A8AA5372}" srcOrd="1" destOrd="0" presId="urn:microsoft.com/office/officeart/2005/8/layout/hierarchy1"/>
    <dgm:cxn modelId="{5C614C63-95F3-438B-9D44-CE8FD92C54F6}" type="presParOf" srcId="{165E08A6-C3EF-41FD-90F1-74F0D68599B5}" destId="{5F655044-0F25-48AE-91D7-2C5C80CDD649}"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mn-cs"/>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mn-cs"/>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FB4E9419-3C19-41FC-B1FA-275688C38A59}" type="slidenum">
              <a:rPr lang="en-US"/>
              <a:pPr>
                <a:defRPr/>
              </a:pPr>
              <a:t>‹#›</a:t>
            </a:fld>
            <a:endParaRPr lang="en-US" dirty="0"/>
          </a:p>
        </p:txBody>
      </p:sp>
    </p:spTree>
    <p:extLst>
      <p:ext uri="{BB962C8B-B14F-4D97-AF65-F5344CB8AC3E}">
        <p14:creationId xmlns:p14="http://schemas.microsoft.com/office/powerpoint/2010/main" val="1970714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DFE1C686-839C-4014-A952-D03004BC257D}" type="slidenum">
              <a:rPr lang="en-US" sz="1200" smtClean="0"/>
              <a:pPr eaLnBrk="1" hangingPunct="1">
                <a:defRPr/>
              </a:pPr>
              <a:t>1</a:t>
            </a:fld>
            <a:endParaRPr lang="en-US" sz="12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713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 matrix organization temporary work teams are formed.  As projects are created, personnel with skills and abilities that match the requirements of the project are assigned as necessary.</a:t>
            </a:r>
          </a:p>
        </p:txBody>
      </p:sp>
      <p:sp>
        <p:nvSpPr>
          <p:cNvPr id="266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31DE912A-D7E9-48CE-B9F2-465B758E080B}" type="slidenum">
              <a:rPr lang="en-US" sz="1200" smtClean="0"/>
              <a:pPr eaLnBrk="1" hangingPunct="1">
                <a:defRPr/>
              </a:pPr>
              <a:t>11</a:t>
            </a:fld>
            <a:endParaRPr lang="en-US" sz="1200" smtClean="0"/>
          </a:p>
        </p:txBody>
      </p:sp>
    </p:spTree>
    <p:extLst>
      <p:ext uri="{BB962C8B-B14F-4D97-AF65-F5344CB8AC3E}">
        <p14:creationId xmlns:p14="http://schemas.microsoft.com/office/powerpoint/2010/main" val="2173438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Teams are generally formed as permanent work teams, as opposed to the matrix structure which has temporary work teams. Self-directed teams are popular as they can make their own decisions regarding planning, conducting, and reviewing their work while their team leader acts as facilitator.  Customer feedback is an important evaluation tool.  Many HR functions are handled through the team structure instead of upper management.</a:t>
            </a:r>
          </a:p>
        </p:txBody>
      </p:sp>
      <p:sp>
        <p:nvSpPr>
          <p:cNvPr id="276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3C020CB8-88B5-4C24-B77B-B37C311503ED}" type="slidenum">
              <a:rPr lang="en-US" sz="1200" smtClean="0"/>
              <a:pPr eaLnBrk="1" hangingPunct="1">
                <a:defRPr/>
              </a:pPr>
              <a:t>12</a:t>
            </a:fld>
            <a:endParaRPr lang="en-US" sz="1200" smtClean="0"/>
          </a:p>
        </p:txBody>
      </p:sp>
    </p:spTree>
    <p:extLst>
      <p:ext uri="{BB962C8B-B14F-4D97-AF65-F5344CB8AC3E}">
        <p14:creationId xmlns:p14="http://schemas.microsoft.com/office/powerpoint/2010/main" val="1031775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Every company has some form of organizational structure that basically sets forth who does what in that organization.  This depends on the particular goals of the company. Businesses also must determine if decisions will be made by centralized upper management or decentralized by departments or divisions.</a:t>
            </a:r>
          </a:p>
        </p:txBody>
      </p:sp>
      <p:sp>
        <p:nvSpPr>
          <p:cNvPr id="1843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8401FC74-00A2-40C9-A21E-57916FEE057E}" type="slidenum">
              <a:rPr lang="en-US" sz="1200" smtClean="0"/>
              <a:pPr eaLnBrk="1" hangingPunct="1">
                <a:defRPr/>
              </a:pPr>
              <a:t>3</a:t>
            </a:fld>
            <a:endParaRPr lang="en-US" sz="1200" smtClean="0"/>
          </a:p>
        </p:txBody>
      </p:sp>
    </p:spTree>
    <p:extLst>
      <p:ext uri="{BB962C8B-B14F-4D97-AF65-F5344CB8AC3E}">
        <p14:creationId xmlns:p14="http://schemas.microsoft.com/office/powerpoint/2010/main" val="105989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Because situations in business can change much more rapidly today, businesses need to adapt to change.  This is more easily accomplished through decentralized management such as through teams.  In this way the focus can be more on the needs of customers and, in turn, increasing revenue for the business.</a:t>
            </a:r>
          </a:p>
        </p:txBody>
      </p:sp>
      <p:sp>
        <p:nvSpPr>
          <p:cNvPr id="1946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CCBF1C09-5F25-420F-A5F0-BA0599F4D059}" type="slidenum">
              <a:rPr lang="en-US" sz="1200" smtClean="0"/>
              <a:pPr eaLnBrk="1" hangingPunct="1">
                <a:defRPr/>
              </a:pPr>
              <a:t>4</a:t>
            </a:fld>
            <a:endParaRPr lang="en-US" sz="1200" smtClean="0"/>
          </a:p>
        </p:txBody>
      </p:sp>
    </p:spTree>
    <p:extLst>
      <p:ext uri="{BB962C8B-B14F-4D97-AF65-F5344CB8AC3E}">
        <p14:creationId xmlns:p14="http://schemas.microsoft.com/office/powerpoint/2010/main" val="380967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Companies must be able to recognize when change is needed or they will be left behind.  Many situations that require an adjustment by a company are as follows:  new competitors in the market, new technology, a potential merger or acquisition, increasing costs, or decreasing employee morale.</a:t>
            </a:r>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59E1A8BA-FF06-4344-BD1B-0637E30B0F96}" type="slidenum">
              <a:rPr lang="en-US" sz="1200" smtClean="0"/>
              <a:pPr eaLnBrk="1" hangingPunct="1">
                <a:defRPr/>
              </a:pPr>
              <a:t>5</a:t>
            </a:fld>
            <a:endParaRPr lang="en-US" sz="1200" smtClean="0"/>
          </a:p>
        </p:txBody>
      </p:sp>
    </p:spTree>
    <p:extLst>
      <p:ext uri="{BB962C8B-B14F-4D97-AF65-F5344CB8AC3E}">
        <p14:creationId xmlns:p14="http://schemas.microsoft.com/office/powerpoint/2010/main" val="3359641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Human resources are the most important resources of any business.  Because of this, many activities are related to human resources.  Personnel must be hired and compensated accordingly.  Their performance on the job should be reviewed periodically as well.  Employee relations refers to the working relationship between employees and management and includes issues regarding decision-making and ensuring non-discrimination.  Human resources also provides for health and safety concerns for all employees.</a:t>
            </a:r>
          </a:p>
        </p:txBody>
      </p:sp>
      <p:sp>
        <p:nvSpPr>
          <p:cNvPr id="2150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4D64CD01-13A0-424A-B596-9079E3B42588}" type="slidenum">
              <a:rPr lang="en-US" sz="1200" smtClean="0"/>
              <a:pPr eaLnBrk="1" hangingPunct="1">
                <a:defRPr/>
              </a:pPr>
              <a:t>6</a:t>
            </a:fld>
            <a:endParaRPr lang="en-US" sz="1200" smtClean="0"/>
          </a:p>
        </p:txBody>
      </p:sp>
    </p:spTree>
    <p:extLst>
      <p:ext uri="{BB962C8B-B14F-4D97-AF65-F5344CB8AC3E}">
        <p14:creationId xmlns:p14="http://schemas.microsoft.com/office/powerpoint/2010/main" val="220590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Span of control or span of management, refers to the range or number of employees over which management has direct authority.  This is usually evidenced by an organizational chart which depends on the type of organizational structure a business has.</a:t>
            </a:r>
          </a:p>
        </p:txBody>
      </p:sp>
      <p:sp>
        <p:nvSpPr>
          <p:cNvPr id="225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AD6E8A33-4A01-42E5-BE01-69A41DAD777D}" type="slidenum">
              <a:rPr lang="en-US" sz="1200" smtClean="0"/>
              <a:pPr eaLnBrk="1" hangingPunct="1">
                <a:defRPr/>
              </a:pPr>
              <a:t>7</a:t>
            </a:fld>
            <a:endParaRPr lang="en-US" sz="1200" smtClean="0"/>
          </a:p>
        </p:txBody>
      </p:sp>
    </p:spTree>
    <p:extLst>
      <p:ext uri="{BB962C8B-B14F-4D97-AF65-F5344CB8AC3E}">
        <p14:creationId xmlns:p14="http://schemas.microsoft.com/office/powerpoint/2010/main" val="2699092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EB2EBF9A-051F-483F-91BC-4919E02DBA88}" type="slidenum">
              <a:rPr lang="en-US" sz="1200" smtClean="0"/>
              <a:pPr eaLnBrk="1" hangingPunct="1">
                <a:defRPr/>
              </a:pPr>
              <a:t>8</a:t>
            </a:fld>
            <a:endParaRPr lang="en-US"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Businesses can be structured in different ways, depending upon the goals of the business.  The line organization refers to the top-to-bottom chain of command structure which was more common in the past, as opposed to the line and staff structure that is more common today and utilizes specialists to assist at different levels.  The matrix structure provides for temporary work teams whereas the team organization divides employees into permanent work teams.</a:t>
            </a:r>
          </a:p>
        </p:txBody>
      </p:sp>
    </p:spTree>
    <p:extLst>
      <p:ext uri="{BB962C8B-B14F-4D97-AF65-F5344CB8AC3E}">
        <p14:creationId xmlns:p14="http://schemas.microsoft.com/office/powerpoint/2010/main" val="2291842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line organization is the oldest and simplex form of organization.  While decisions can possibly be made quicker due to less people making the decisions, a lack of specialization may be a negative factor in this form of organization.</a:t>
            </a:r>
          </a:p>
        </p:txBody>
      </p:sp>
      <p:sp>
        <p:nvSpPr>
          <p:cNvPr id="2458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EEC8EAAB-E9A4-4FF6-BA0E-14E15E629144}" type="slidenum">
              <a:rPr lang="en-US" sz="1200" smtClean="0"/>
              <a:pPr eaLnBrk="1" hangingPunct="1">
                <a:defRPr/>
              </a:pPr>
              <a:t>9</a:t>
            </a:fld>
            <a:endParaRPr lang="en-US" sz="1200" smtClean="0"/>
          </a:p>
        </p:txBody>
      </p:sp>
    </p:spTree>
    <p:extLst>
      <p:ext uri="{BB962C8B-B14F-4D97-AF65-F5344CB8AC3E}">
        <p14:creationId xmlns:p14="http://schemas.microsoft.com/office/powerpoint/2010/main" val="298162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line-and-staff organizational structure is more complex than the line organization.  It may be more costly but it provides for more specialization at different levels.</a:t>
            </a:r>
          </a:p>
        </p:txBody>
      </p:sp>
      <p:sp>
        <p:nvSpPr>
          <p:cNvPr id="2560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fld id="{6CD3642B-74B9-4E7F-A732-9E786FB2B2E3}" type="slidenum">
              <a:rPr lang="en-US" sz="1200" smtClean="0"/>
              <a:pPr eaLnBrk="1" hangingPunct="1">
                <a:defRPr/>
              </a:pPr>
              <a:t>10</a:t>
            </a:fld>
            <a:endParaRPr lang="en-US" sz="1200" smtClean="0"/>
          </a:p>
        </p:txBody>
      </p:sp>
    </p:spTree>
    <p:extLst>
      <p:ext uri="{BB962C8B-B14F-4D97-AF65-F5344CB8AC3E}">
        <p14:creationId xmlns:p14="http://schemas.microsoft.com/office/powerpoint/2010/main" val="1205683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53749"/>
            <a:ext cx="4495800" cy="1069975"/>
          </a:xfrm>
        </p:spPr>
        <p:txBody>
          <a:bodyPr>
            <a:normAutofit/>
          </a:bodyPr>
          <a:lstStyle>
            <a:lvl1pPr algn="ct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6096000"/>
            <a:ext cx="4114800" cy="589851"/>
          </a:xfrm>
        </p:spPr>
        <p:txBody>
          <a:bodyPr>
            <a:normAutofit/>
          </a:bodyPr>
          <a:lstStyle>
            <a:lvl1pPr marL="0" indent="0" algn="ctr">
              <a:buNone/>
              <a:defRPr sz="26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12/18/2011</a:t>
            </a:r>
          </a:p>
        </p:txBody>
      </p:sp>
      <p:sp>
        <p:nvSpPr>
          <p:cNvPr id="5"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5"/>
          <p:cNvSpPr>
            <a:spLocks noGrp="1"/>
          </p:cNvSpPr>
          <p:nvPr>
            <p:ph type="sldNum" sz="quarter" idx="12"/>
          </p:nvPr>
        </p:nvSpPr>
        <p:spPr/>
        <p:txBody>
          <a:bodyPr/>
          <a:lstStyle>
            <a:lvl1pPr>
              <a:defRPr/>
            </a:lvl1pPr>
          </a:lstStyle>
          <a:p>
            <a:pPr>
              <a:defRPr/>
            </a:pPr>
            <a:fld id="{B37D9CB5-FE11-4B82-A9B1-68188687F9A2}" type="slidenum">
              <a:rPr lang="en-US"/>
              <a:pPr>
                <a:defRPr/>
              </a:pPr>
              <a:t>‹#›</a:t>
            </a:fld>
            <a:endParaRPr lang="en-US" dirty="0"/>
          </a:p>
        </p:txBody>
      </p:sp>
    </p:spTree>
    <p:extLst>
      <p:ext uri="{BB962C8B-B14F-4D97-AF65-F5344CB8AC3E}">
        <p14:creationId xmlns:p14="http://schemas.microsoft.com/office/powerpoint/2010/main" val="340985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12/18/2011</a:t>
            </a:r>
          </a:p>
        </p:txBody>
      </p:sp>
      <p:sp>
        <p:nvSpPr>
          <p:cNvPr id="5"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5"/>
          <p:cNvSpPr>
            <a:spLocks noGrp="1"/>
          </p:cNvSpPr>
          <p:nvPr>
            <p:ph type="sldNum" sz="quarter" idx="12"/>
          </p:nvPr>
        </p:nvSpPr>
        <p:spPr/>
        <p:txBody>
          <a:bodyPr/>
          <a:lstStyle>
            <a:lvl1pPr>
              <a:defRPr/>
            </a:lvl1pPr>
          </a:lstStyle>
          <a:p>
            <a:pPr>
              <a:defRPr/>
            </a:pPr>
            <a:fld id="{9A44646A-42F8-4783-9DFC-046A11AD87CD}" type="slidenum">
              <a:rPr lang="en-US"/>
              <a:pPr>
                <a:defRPr/>
              </a:pPr>
              <a:t>‹#›</a:t>
            </a:fld>
            <a:endParaRPr lang="en-US" dirty="0"/>
          </a:p>
        </p:txBody>
      </p:sp>
    </p:spTree>
    <p:extLst>
      <p:ext uri="{BB962C8B-B14F-4D97-AF65-F5344CB8AC3E}">
        <p14:creationId xmlns:p14="http://schemas.microsoft.com/office/powerpoint/2010/main" val="57698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12/18/2011</a:t>
            </a:r>
          </a:p>
        </p:txBody>
      </p:sp>
      <p:sp>
        <p:nvSpPr>
          <p:cNvPr id="5"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5"/>
          <p:cNvSpPr>
            <a:spLocks noGrp="1"/>
          </p:cNvSpPr>
          <p:nvPr>
            <p:ph type="sldNum" sz="quarter" idx="12"/>
          </p:nvPr>
        </p:nvSpPr>
        <p:spPr/>
        <p:txBody>
          <a:bodyPr/>
          <a:lstStyle>
            <a:lvl1pPr>
              <a:defRPr/>
            </a:lvl1pPr>
          </a:lstStyle>
          <a:p>
            <a:pPr>
              <a:defRPr/>
            </a:pPr>
            <a:fld id="{5FD6F8DA-D5A8-417C-B036-7844EE461CB7}" type="slidenum">
              <a:rPr lang="en-US"/>
              <a:pPr>
                <a:defRPr/>
              </a:pPr>
              <a:t>‹#›</a:t>
            </a:fld>
            <a:endParaRPr lang="en-US" dirty="0"/>
          </a:p>
        </p:txBody>
      </p:sp>
    </p:spTree>
    <p:extLst>
      <p:ext uri="{BB962C8B-B14F-4D97-AF65-F5344CB8AC3E}">
        <p14:creationId xmlns:p14="http://schemas.microsoft.com/office/powerpoint/2010/main" val="30586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12/18/2011</a:t>
            </a:r>
          </a:p>
        </p:txBody>
      </p:sp>
      <p:sp>
        <p:nvSpPr>
          <p:cNvPr id="5"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5"/>
          <p:cNvSpPr>
            <a:spLocks noGrp="1"/>
          </p:cNvSpPr>
          <p:nvPr>
            <p:ph type="sldNum" sz="quarter" idx="12"/>
          </p:nvPr>
        </p:nvSpPr>
        <p:spPr/>
        <p:txBody>
          <a:bodyPr/>
          <a:lstStyle>
            <a:lvl1pPr>
              <a:defRPr/>
            </a:lvl1pPr>
          </a:lstStyle>
          <a:p>
            <a:pPr>
              <a:defRPr/>
            </a:pPr>
            <a:fld id="{7AF1B4E4-7643-4C9C-8921-F2941025F4A4}" type="slidenum">
              <a:rPr lang="en-US"/>
              <a:pPr>
                <a:defRPr/>
              </a:pPr>
              <a:t>‹#›</a:t>
            </a:fld>
            <a:endParaRPr lang="en-US" dirty="0"/>
          </a:p>
        </p:txBody>
      </p:sp>
    </p:spTree>
    <p:extLst>
      <p:ext uri="{BB962C8B-B14F-4D97-AF65-F5344CB8AC3E}">
        <p14:creationId xmlns:p14="http://schemas.microsoft.com/office/powerpoint/2010/main" val="110766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12/18/2011</a:t>
            </a:r>
          </a:p>
        </p:txBody>
      </p:sp>
      <p:sp>
        <p:nvSpPr>
          <p:cNvPr id="5"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5"/>
          <p:cNvSpPr>
            <a:spLocks noGrp="1"/>
          </p:cNvSpPr>
          <p:nvPr>
            <p:ph type="sldNum" sz="quarter" idx="12"/>
          </p:nvPr>
        </p:nvSpPr>
        <p:spPr/>
        <p:txBody>
          <a:bodyPr/>
          <a:lstStyle>
            <a:lvl1pPr>
              <a:defRPr/>
            </a:lvl1pPr>
          </a:lstStyle>
          <a:p>
            <a:pPr>
              <a:defRPr/>
            </a:pPr>
            <a:fld id="{A1FE8271-5565-4640-98E6-B705CE186A36}" type="slidenum">
              <a:rPr lang="en-US"/>
              <a:pPr>
                <a:defRPr/>
              </a:pPr>
              <a:t>‹#›</a:t>
            </a:fld>
            <a:endParaRPr lang="en-US" dirty="0"/>
          </a:p>
        </p:txBody>
      </p:sp>
    </p:spTree>
    <p:extLst>
      <p:ext uri="{BB962C8B-B14F-4D97-AF65-F5344CB8AC3E}">
        <p14:creationId xmlns:p14="http://schemas.microsoft.com/office/powerpoint/2010/main" val="65108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12/18/2011</a:t>
            </a:r>
          </a:p>
        </p:txBody>
      </p:sp>
      <p:sp>
        <p:nvSpPr>
          <p:cNvPr id="6"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7" name="Slide Number Placeholder 5"/>
          <p:cNvSpPr>
            <a:spLocks noGrp="1"/>
          </p:cNvSpPr>
          <p:nvPr>
            <p:ph type="sldNum" sz="quarter" idx="12"/>
          </p:nvPr>
        </p:nvSpPr>
        <p:spPr/>
        <p:txBody>
          <a:bodyPr/>
          <a:lstStyle>
            <a:lvl1pPr>
              <a:defRPr/>
            </a:lvl1pPr>
          </a:lstStyle>
          <a:p>
            <a:pPr>
              <a:defRPr/>
            </a:pPr>
            <a:fld id="{59CDD79B-B047-4439-9023-0B0F7F7A3EA7}" type="slidenum">
              <a:rPr lang="en-US"/>
              <a:pPr>
                <a:defRPr/>
              </a:pPr>
              <a:t>‹#›</a:t>
            </a:fld>
            <a:endParaRPr lang="en-US" dirty="0"/>
          </a:p>
        </p:txBody>
      </p:sp>
    </p:spTree>
    <p:extLst>
      <p:ext uri="{BB962C8B-B14F-4D97-AF65-F5344CB8AC3E}">
        <p14:creationId xmlns:p14="http://schemas.microsoft.com/office/powerpoint/2010/main" val="196502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12/18/2011</a:t>
            </a:r>
          </a:p>
        </p:txBody>
      </p:sp>
      <p:sp>
        <p:nvSpPr>
          <p:cNvPr id="8"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9" name="Slide Number Placeholder 5"/>
          <p:cNvSpPr>
            <a:spLocks noGrp="1"/>
          </p:cNvSpPr>
          <p:nvPr>
            <p:ph type="sldNum" sz="quarter" idx="12"/>
          </p:nvPr>
        </p:nvSpPr>
        <p:spPr/>
        <p:txBody>
          <a:bodyPr/>
          <a:lstStyle>
            <a:lvl1pPr>
              <a:defRPr/>
            </a:lvl1pPr>
          </a:lstStyle>
          <a:p>
            <a:pPr>
              <a:defRPr/>
            </a:pPr>
            <a:fld id="{8CC3489C-4424-44C8-9136-E6FAD89A21AE}" type="slidenum">
              <a:rPr lang="en-US"/>
              <a:pPr>
                <a:defRPr/>
              </a:pPr>
              <a:t>‹#›</a:t>
            </a:fld>
            <a:endParaRPr lang="en-US" dirty="0"/>
          </a:p>
        </p:txBody>
      </p:sp>
    </p:spTree>
    <p:extLst>
      <p:ext uri="{BB962C8B-B14F-4D97-AF65-F5344CB8AC3E}">
        <p14:creationId xmlns:p14="http://schemas.microsoft.com/office/powerpoint/2010/main" val="289746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12/18/2011</a:t>
            </a:r>
          </a:p>
        </p:txBody>
      </p:sp>
      <p:sp>
        <p:nvSpPr>
          <p:cNvPr id="4"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5" name="Slide Number Placeholder 5"/>
          <p:cNvSpPr>
            <a:spLocks noGrp="1"/>
          </p:cNvSpPr>
          <p:nvPr>
            <p:ph type="sldNum" sz="quarter" idx="12"/>
          </p:nvPr>
        </p:nvSpPr>
        <p:spPr/>
        <p:txBody>
          <a:bodyPr/>
          <a:lstStyle>
            <a:lvl1pPr>
              <a:defRPr/>
            </a:lvl1pPr>
          </a:lstStyle>
          <a:p>
            <a:pPr>
              <a:defRPr/>
            </a:pPr>
            <a:fld id="{A093A886-02E5-454B-AABE-40C02AB22B3B}" type="slidenum">
              <a:rPr lang="en-US"/>
              <a:pPr>
                <a:defRPr/>
              </a:pPr>
              <a:t>‹#›</a:t>
            </a:fld>
            <a:endParaRPr lang="en-US" dirty="0"/>
          </a:p>
        </p:txBody>
      </p:sp>
    </p:spTree>
    <p:extLst>
      <p:ext uri="{BB962C8B-B14F-4D97-AF65-F5344CB8AC3E}">
        <p14:creationId xmlns:p14="http://schemas.microsoft.com/office/powerpoint/2010/main" val="15230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12/18/2011</a:t>
            </a:r>
          </a:p>
        </p:txBody>
      </p:sp>
      <p:sp>
        <p:nvSpPr>
          <p:cNvPr id="3"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4" name="Slide Number Placeholder 5"/>
          <p:cNvSpPr>
            <a:spLocks noGrp="1"/>
          </p:cNvSpPr>
          <p:nvPr>
            <p:ph type="sldNum" sz="quarter" idx="12"/>
          </p:nvPr>
        </p:nvSpPr>
        <p:spPr/>
        <p:txBody>
          <a:bodyPr/>
          <a:lstStyle>
            <a:lvl1pPr>
              <a:defRPr/>
            </a:lvl1pPr>
          </a:lstStyle>
          <a:p>
            <a:pPr>
              <a:defRPr/>
            </a:pPr>
            <a:fld id="{DDB9F7CD-EA92-45C0-95B3-833CCEB9F19E}" type="slidenum">
              <a:rPr lang="en-US"/>
              <a:pPr>
                <a:defRPr/>
              </a:pPr>
              <a:t>‹#›</a:t>
            </a:fld>
            <a:endParaRPr lang="en-US" dirty="0"/>
          </a:p>
        </p:txBody>
      </p:sp>
    </p:spTree>
    <p:extLst>
      <p:ext uri="{BB962C8B-B14F-4D97-AF65-F5344CB8AC3E}">
        <p14:creationId xmlns:p14="http://schemas.microsoft.com/office/powerpoint/2010/main" val="322115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12/18/2011</a:t>
            </a:r>
          </a:p>
        </p:txBody>
      </p:sp>
      <p:sp>
        <p:nvSpPr>
          <p:cNvPr id="6"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7" name="Slide Number Placeholder 5"/>
          <p:cNvSpPr>
            <a:spLocks noGrp="1"/>
          </p:cNvSpPr>
          <p:nvPr>
            <p:ph type="sldNum" sz="quarter" idx="12"/>
          </p:nvPr>
        </p:nvSpPr>
        <p:spPr/>
        <p:txBody>
          <a:bodyPr/>
          <a:lstStyle>
            <a:lvl1pPr>
              <a:defRPr/>
            </a:lvl1pPr>
          </a:lstStyle>
          <a:p>
            <a:pPr>
              <a:defRPr/>
            </a:pPr>
            <a:fld id="{F4A4BBDC-60C0-41BF-B588-2041F6D6A3D4}" type="slidenum">
              <a:rPr lang="en-US"/>
              <a:pPr>
                <a:defRPr/>
              </a:pPr>
              <a:t>‹#›</a:t>
            </a:fld>
            <a:endParaRPr lang="en-US" dirty="0"/>
          </a:p>
        </p:txBody>
      </p:sp>
    </p:spTree>
    <p:extLst>
      <p:ext uri="{BB962C8B-B14F-4D97-AF65-F5344CB8AC3E}">
        <p14:creationId xmlns:p14="http://schemas.microsoft.com/office/powerpoint/2010/main" val="214230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12/18/2011</a:t>
            </a:r>
          </a:p>
        </p:txBody>
      </p:sp>
      <p:sp>
        <p:nvSpPr>
          <p:cNvPr id="6"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7" name="Slide Number Placeholder 5"/>
          <p:cNvSpPr>
            <a:spLocks noGrp="1"/>
          </p:cNvSpPr>
          <p:nvPr>
            <p:ph type="sldNum" sz="quarter" idx="12"/>
          </p:nvPr>
        </p:nvSpPr>
        <p:spPr/>
        <p:txBody>
          <a:bodyPr/>
          <a:lstStyle>
            <a:lvl1pPr>
              <a:defRPr/>
            </a:lvl1pPr>
          </a:lstStyle>
          <a:p>
            <a:pPr>
              <a:defRPr/>
            </a:pPr>
            <a:fld id="{6422D09E-1E16-4A88-9768-A9AFA29C5FC2}" type="slidenum">
              <a:rPr lang="en-US"/>
              <a:pPr>
                <a:defRPr/>
              </a:pPr>
              <a:t>‹#›</a:t>
            </a:fld>
            <a:endParaRPr lang="en-US" dirty="0"/>
          </a:p>
        </p:txBody>
      </p:sp>
    </p:spTree>
    <p:extLst>
      <p:ext uri="{BB962C8B-B14F-4D97-AF65-F5344CB8AC3E}">
        <p14:creationId xmlns:p14="http://schemas.microsoft.com/office/powerpoint/2010/main" val="397629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95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4384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12/18/2011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Copyright (c) Texas Education Agency, 2012.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919DD16-68F5-4075-A9EB-52D607F4704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dt="0"/>
  <p:txStyles>
    <p:titleStyle>
      <a:lvl1pPr algn="ctr" rtl="0" eaLnBrk="0" fontAlgn="base" hangingPunct="0">
        <a:spcBef>
          <a:spcPct val="0"/>
        </a:spcBef>
        <a:spcAft>
          <a:spcPct val="0"/>
        </a:spcAft>
        <a:defRPr sz="4400" kern="1200">
          <a:solidFill>
            <a:schemeClr val="tx1"/>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4400">
          <a:solidFill>
            <a:schemeClr val="tx1"/>
          </a:solidFill>
          <a:latin typeface="Tahoma" pitchFamily="112" charset="0"/>
          <a:cs typeface="Tahoma" pitchFamily="112" charset="0"/>
        </a:defRPr>
      </a:lvl2pPr>
      <a:lvl3pPr algn="ctr" rtl="0" eaLnBrk="0" fontAlgn="base" hangingPunct="0">
        <a:spcBef>
          <a:spcPct val="0"/>
        </a:spcBef>
        <a:spcAft>
          <a:spcPct val="0"/>
        </a:spcAft>
        <a:defRPr sz="4400">
          <a:solidFill>
            <a:schemeClr val="tx1"/>
          </a:solidFill>
          <a:latin typeface="Tahoma" pitchFamily="112" charset="0"/>
          <a:cs typeface="Tahoma" pitchFamily="112" charset="0"/>
        </a:defRPr>
      </a:lvl3pPr>
      <a:lvl4pPr algn="ctr" rtl="0" eaLnBrk="0" fontAlgn="base" hangingPunct="0">
        <a:spcBef>
          <a:spcPct val="0"/>
        </a:spcBef>
        <a:spcAft>
          <a:spcPct val="0"/>
        </a:spcAft>
        <a:defRPr sz="4400">
          <a:solidFill>
            <a:schemeClr val="tx1"/>
          </a:solidFill>
          <a:latin typeface="Tahoma" pitchFamily="112" charset="0"/>
          <a:cs typeface="Tahoma" pitchFamily="112" charset="0"/>
        </a:defRPr>
      </a:lvl4pPr>
      <a:lvl5pPr algn="ctr" rtl="0" eaLnBrk="0" fontAlgn="base" hangingPunct="0">
        <a:spcBef>
          <a:spcPct val="0"/>
        </a:spcBef>
        <a:spcAft>
          <a:spcPct val="0"/>
        </a:spcAft>
        <a:defRPr sz="4400">
          <a:solidFill>
            <a:schemeClr val="tx1"/>
          </a:solidFill>
          <a:latin typeface="Tahoma" pitchFamily="112" charset="0"/>
          <a:cs typeface="Tahoma" pitchFamily="112" charset="0"/>
        </a:defRPr>
      </a:lvl5pPr>
      <a:lvl6pPr marL="457200" algn="ctr" rtl="0" eaLnBrk="1" fontAlgn="base" hangingPunct="1">
        <a:spcBef>
          <a:spcPct val="0"/>
        </a:spcBef>
        <a:spcAft>
          <a:spcPct val="0"/>
        </a:spcAft>
        <a:defRPr sz="4400">
          <a:solidFill>
            <a:schemeClr val="tx1"/>
          </a:solidFill>
          <a:latin typeface="Tahoma" pitchFamily="112" charset="0"/>
          <a:cs typeface="Tahoma" pitchFamily="112" charset="0"/>
        </a:defRPr>
      </a:lvl6pPr>
      <a:lvl7pPr marL="914400" algn="ctr" rtl="0" eaLnBrk="1" fontAlgn="base" hangingPunct="1">
        <a:spcBef>
          <a:spcPct val="0"/>
        </a:spcBef>
        <a:spcAft>
          <a:spcPct val="0"/>
        </a:spcAft>
        <a:defRPr sz="4400">
          <a:solidFill>
            <a:schemeClr val="tx1"/>
          </a:solidFill>
          <a:latin typeface="Tahoma" pitchFamily="112" charset="0"/>
          <a:cs typeface="Tahoma" pitchFamily="112" charset="0"/>
        </a:defRPr>
      </a:lvl7pPr>
      <a:lvl8pPr marL="1371600" algn="ctr" rtl="0" eaLnBrk="1" fontAlgn="base" hangingPunct="1">
        <a:spcBef>
          <a:spcPct val="0"/>
        </a:spcBef>
        <a:spcAft>
          <a:spcPct val="0"/>
        </a:spcAft>
        <a:defRPr sz="4400">
          <a:solidFill>
            <a:schemeClr val="tx1"/>
          </a:solidFill>
          <a:latin typeface="Tahoma" pitchFamily="112" charset="0"/>
          <a:cs typeface="Tahoma" pitchFamily="112" charset="0"/>
        </a:defRPr>
      </a:lvl8pPr>
      <a:lvl9pPr marL="1828800" algn="ctr" rtl="0" eaLnBrk="1" fontAlgn="base" hangingPunct="1">
        <a:spcBef>
          <a:spcPct val="0"/>
        </a:spcBef>
        <a:spcAft>
          <a:spcPct val="0"/>
        </a:spcAft>
        <a:defRPr sz="4400">
          <a:solidFill>
            <a:schemeClr val="tx1"/>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4800600"/>
            <a:ext cx="5638800" cy="457200"/>
          </a:xfrm>
        </p:spPr>
        <p:txBody>
          <a:bodyPr>
            <a:normAutofit fontScale="90000"/>
          </a:bodyPr>
          <a:lstStyle/>
          <a:p>
            <a:pPr eaLnBrk="1" hangingPunct="1">
              <a:defRPr/>
            </a:pPr>
            <a:r>
              <a:rPr lang="en-US" dirty="0" smtClean="0">
                <a:solidFill>
                  <a:srgbClr val="333333"/>
                </a:solidFill>
              </a:rPr>
              <a:t>Organizational Structure</a:t>
            </a:r>
            <a:endParaRPr lang="en-US" dirty="0">
              <a:solidFill>
                <a:srgbClr val="333333"/>
              </a:solidFill>
            </a:endParaRPr>
          </a:p>
        </p:txBody>
      </p:sp>
      <p:sp>
        <p:nvSpPr>
          <p:cNvPr id="3075" name="Subtitle 3"/>
          <p:cNvSpPr>
            <a:spLocks noGrp="1"/>
          </p:cNvSpPr>
          <p:nvPr>
            <p:ph type="subTitle" idx="1"/>
          </p:nvPr>
        </p:nvSpPr>
        <p:spPr>
          <a:xfrm>
            <a:off x="2438400" y="5715000"/>
            <a:ext cx="4114800" cy="971550"/>
          </a:xfrm>
        </p:spPr>
        <p:txBody>
          <a:bodyPr/>
          <a:lstStyle/>
          <a:p>
            <a:pPr eaLnBrk="1" hangingPunct="1"/>
            <a:r>
              <a:rPr lang="en-US" smtClean="0">
                <a:latin typeface="Arial" charset="0"/>
                <a:cs typeface="Arial" charset="0"/>
              </a:rPr>
              <a:t>Business Management</a:t>
            </a:r>
          </a:p>
        </p:txBody>
      </p:sp>
      <p:sp>
        <p:nvSpPr>
          <p:cNvPr id="5" name="Footer Placeholder 4"/>
          <p:cNvSpPr>
            <a:spLocks noGrp="1"/>
          </p:cNvSpPr>
          <p:nvPr>
            <p:ph type="ftr" sz="quarter" idx="11"/>
          </p:nvPr>
        </p:nvSpPr>
        <p:spPr>
          <a:xfrm>
            <a:off x="2286000" y="6492875"/>
            <a:ext cx="4648200" cy="365125"/>
          </a:xfrm>
        </p:spPr>
        <p:txBody>
          <a:bodyPr/>
          <a:lstStyle/>
          <a:p>
            <a:pPr>
              <a:defRPr/>
            </a:pPr>
            <a:r>
              <a:rPr lang="en-US" sz="1000">
                <a:latin typeface="Arial" pitchFamily="34" charset="0"/>
                <a:cs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533400"/>
            <a:ext cx="6858000" cy="990600"/>
          </a:xfrm>
        </p:spPr>
        <p:txBody>
          <a:bodyPr/>
          <a:lstStyle/>
          <a:p>
            <a:pPr algn="l" eaLnBrk="1" hangingPunct="1"/>
            <a:r>
              <a:rPr lang="en-US" sz="3600" smtClean="0"/>
              <a:t>Line-and-Staff Organization</a:t>
            </a:r>
          </a:p>
        </p:txBody>
      </p:sp>
      <p:sp>
        <p:nvSpPr>
          <p:cNvPr id="12291" name="Content Placeholder 4"/>
          <p:cNvSpPr>
            <a:spLocks noGrp="1"/>
          </p:cNvSpPr>
          <p:nvPr>
            <p:ph sz="half" idx="1"/>
          </p:nvPr>
        </p:nvSpPr>
        <p:spPr>
          <a:xfrm>
            <a:off x="2133600" y="1600200"/>
            <a:ext cx="3352800" cy="4525963"/>
          </a:xfrm>
        </p:spPr>
        <p:txBody>
          <a:bodyPr/>
          <a:lstStyle/>
          <a:p>
            <a:pPr eaLnBrk="1" hangingPunct="1"/>
            <a:r>
              <a:rPr lang="en-US" smtClean="0"/>
              <a:t>More complex than line organization</a:t>
            </a:r>
          </a:p>
          <a:p>
            <a:pPr eaLnBrk="1" hangingPunct="1"/>
            <a:r>
              <a:rPr lang="en-US" smtClean="0"/>
              <a:t>Allows for experts at different levels in the organization</a:t>
            </a:r>
          </a:p>
          <a:p>
            <a:pPr eaLnBrk="1" hangingPunct="1"/>
            <a:r>
              <a:rPr lang="en-US" smtClean="0"/>
              <a:t>Specialization</a:t>
            </a:r>
          </a:p>
          <a:p>
            <a:pPr eaLnBrk="1" hangingPunct="1"/>
            <a:r>
              <a:rPr lang="en-US" smtClean="0"/>
              <a:t>More costly than line organization</a:t>
            </a:r>
          </a:p>
        </p:txBody>
      </p:sp>
      <p:graphicFrame>
        <p:nvGraphicFramePr>
          <p:cNvPr id="7" name="Content Placeholder 6"/>
          <p:cNvGraphicFramePr>
            <a:graphicFrameLocks noGrp="1"/>
          </p:cNvGraphicFramePr>
          <p:nvPr>
            <p:ph sz="half" idx="2"/>
          </p:nvPr>
        </p:nvGraphicFramePr>
        <p:xfrm>
          <a:off x="5791200" y="1295400"/>
          <a:ext cx="2971800" cy="3840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p:cNvSpPr>
            <a:spLocks noGrp="1"/>
          </p:cNvSpPr>
          <p:nvPr>
            <p:ph type="ftr" sz="quarter" idx="11"/>
          </p:nvPr>
        </p:nvSpPr>
        <p:spPr>
          <a:xfrm>
            <a:off x="2590800" y="6324600"/>
            <a:ext cx="41148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D8B2B5CB-14A0-44E8-8F35-25A45F3B2840}"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1981200" y="685800"/>
            <a:ext cx="8229600" cy="1143000"/>
          </a:xfrm>
        </p:spPr>
        <p:txBody>
          <a:bodyPr/>
          <a:lstStyle/>
          <a:p>
            <a:pPr algn="l" eaLnBrk="1" hangingPunct="1"/>
            <a:r>
              <a:rPr lang="en-US" sz="3600" smtClean="0"/>
              <a:t>Matrix Organization</a:t>
            </a:r>
          </a:p>
        </p:txBody>
      </p:sp>
      <p:sp>
        <p:nvSpPr>
          <p:cNvPr id="13315" name="Content Placeholder 2"/>
          <p:cNvSpPr>
            <a:spLocks noGrp="1"/>
          </p:cNvSpPr>
          <p:nvPr>
            <p:ph idx="1"/>
          </p:nvPr>
        </p:nvSpPr>
        <p:spPr>
          <a:xfrm>
            <a:off x="2057400" y="1981200"/>
            <a:ext cx="6934200" cy="4267200"/>
          </a:xfrm>
        </p:spPr>
        <p:txBody>
          <a:bodyPr/>
          <a:lstStyle/>
          <a:p>
            <a:pPr eaLnBrk="1" hangingPunct="1"/>
            <a:r>
              <a:rPr lang="en-US" sz="2800" smtClean="0"/>
              <a:t>Teams designed for specific projects</a:t>
            </a:r>
          </a:p>
          <a:p>
            <a:pPr eaLnBrk="1" hangingPunct="1"/>
            <a:r>
              <a:rPr lang="en-US" sz="2800" smtClean="0"/>
              <a:t>No consistent organization structure because of the changing nature of projects</a:t>
            </a:r>
          </a:p>
          <a:p>
            <a:pPr eaLnBrk="1" hangingPunct="1"/>
            <a:r>
              <a:rPr lang="en-US" sz="2800" smtClean="0"/>
              <a:t>Matches skills with projects</a:t>
            </a:r>
          </a:p>
        </p:txBody>
      </p:sp>
      <p:sp>
        <p:nvSpPr>
          <p:cNvPr id="5" name="Footer Placeholder 4"/>
          <p:cNvSpPr>
            <a:spLocks noGrp="1"/>
          </p:cNvSpPr>
          <p:nvPr>
            <p:ph type="ftr" sz="quarter" idx="11"/>
          </p:nvPr>
        </p:nvSpPr>
        <p:spPr>
          <a:xfrm>
            <a:off x="2667000" y="6356350"/>
            <a:ext cx="3962400" cy="365125"/>
          </a:xfrm>
        </p:spPr>
        <p:txBody>
          <a:bodyPr/>
          <a:lstStyle/>
          <a:p>
            <a:pPr>
              <a:defRPr/>
            </a:pPr>
            <a:r>
              <a:rPr lang="en-US" sz="1000">
                <a:latin typeface="Arial" pitchFamily="34" charset="0"/>
                <a:cs typeface="Arial" pitchFamily="34" charset="0"/>
              </a:rPr>
              <a:t>Copyright © Texas Education Agency, 2012.  All rights reserved</a:t>
            </a:r>
            <a:r>
              <a:rPr lang="en-US"/>
              <a:t>.</a:t>
            </a:r>
          </a:p>
        </p:txBody>
      </p:sp>
      <p:sp>
        <p:nvSpPr>
          <p:cNvPr id="6" name="Slide Number Placeholder 5"/>
          <p:cNvSpPr>
            <a:spLocks noGrp="1"/>
          </p:cNvSpPr>
          <p:nvPr>
            <p:ph type="sldNum" sz="quarter" idx="12"/>
          </p:nvPr>
        </p:nvSpPr>
        <p:spPr/>
        <p:txBody>
          <a:bodyPr/>
          <a:lstStyle/>
          <a:p>
            <a:pPr>
              <a:defRPr/>
            </a:pPr>
            <a:fld id="{F280AFD8-415B-456E-B2FF-CDAC0BDEFA77}"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762000"/>
            <a:ext cx="8229600" cy="1143000"/>
          </a:xfrm>
        </p:spPr>
        <p:txBody>
          <a:bodyPr/>
          <a:lstStyle/>
          <a:p>
            <a:pPr algn="l" eaLnBrk="1" hangingPunct="1"/>
            <a:r>
              <a:rPr lang="en-US" sz="3600" smtClean="0"/>
              <a:t>Team Organization</a:t>
            </a:r>
          </a:p>
        </p:txBody>
      </p:sp>
      <p:sp>
        <p:nvSpPr>
          <p:cNvPr id="14339" name="Content Placeholder 2"/>
          <p:cNvSpPr>
            <a:spLocks noGrp="1"/>
          </p:cNvSpPr>
          <p:nvPr>
            <p:ph idx="1"/>
          </p:nvPr>
        </p:nvSpPr>
        <p:spPr>
          <a:xfrm>
            <a:off x="2133600" y="1828800"/>
            <a:ext cx="6781800" cy="4267200"/>
          </a:xfrm>
        </p:spPr>
        <p:txBody>
          <a:bodyPr/>
          <a:lstStyle/>
          <a:p>
            <a:pPr eaLnBrk="1" hangingPunct="1"/>
            <a:r>
              <a:rPr lang="en-US" sz="2800" smtClean="0"/>
              <a:t>Team leader acts as manager for the team</a:t>
            </a:r>
          </a:p>
          <a:p>
            <a:pPr eaLnBrk="1" hangingPunct="1"/>
            <a:r>
              <a:rPr lang="en-US" sz="2800" smtClean="0"/>
              <a:t>In self-directed teams, team members have autonomy over planning, conducting, and reviewing their work with team leader acting as facilitator</a:t>
            </a:r>
          </a:p>
          <a:p>
            <a:pPr eaLnBrk="1" hangingPunct="1"/>
            <a:r>
              <a:rPr lang="en-US" sz="2800" smtClean="0"/>
              <a:t>Feedback can come from customers</a:t>
            </a:r>
          </a:p>
          <a:p>
            <a:pPr eaLnBrk="1" hangingPunct="1"/>
            <a:r>
              <a:rPr lang="en-US" sz="2800" smtClean="0"/>
              <a:t>The team handles HR functions such as hiring, firing, and evaluating performance</a:t>
            </a:r>
          </a:p>
        </p:txBody>
      </p:sp>
      <p:sp>
        <p:nvSpPr>
          <p:cNvPr id="5" name="Footer Placeholder 4"/>
          <p:cNvSpPr>
            <a:spLocks noGrp="1"/>
          </p:cNvSpPr>
          <p:nvPr>
            <p:ph type="ftr" sz="quarter" idx="11"/>
          </p:nvPr>
        </p:nvSpPr>
        <p:spPr>
          <a:xfrm>
            <a:off x="2895600" y="6356350"/>
            <a:ext cx="38862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D4D71296-A3CE-407A-A124-1EE5EC51496F}"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228600"/>
            <a:ext cx="6629400" cy="1143000"/>
          </a:xfrm>
        </p:spPr>
        <p:txBody>
          <a:bodyPr/>
          <a:lstStyle/>
          <a:p>
            <a:pPr algn="l" eaLnBrk="1" hangingPunct="1"/>
            <a:r>
              <a:rPr lang="en-US" sz="3600" smtClean="0"/>
              <a:t>Independent Practice Assignments</a:t>
            </a:r>
          </a:p>
        </p:txBody>
      </p:sp>
      <p:sp>
        <p:nvSpPr>
          <p:cNvPr id="15363" name="Content Placeholder 2"/>
          <p:cNvSpPr>
            <a:spLocks noGrp="1"/>
          </p:cNvSpPr>
          <p:nvPr>
            <p:ph idx="1"/>
          </p:nvPr>
        </p:nvSpPr>
        <p:spPr>
          <a:xfrm>
            <a:off x="228600" y="1828800"/>
            <a:ext cx="8458200" cy="4876800"/>
          </a:xfrm>
        </p:spPr>
        <p:txBody>
          <a:bodyPr/>
          <a:lstStyle/>
          <a:p>
            <a:pPr eaLnBrk="1" hangingPunct="1"/>
            <a:r>
              <a:rPr lang="en-US" sz="1800" b="1" smtClean="0"/>
              <a:t>Corporate Organizational Chart Assignment #1 - </a:t>
            </a:r>
            <a:r>
              <a:rPr lang="en-US" sz="1800" smtClean="0"/>
              <a:t>Students are to go to a finance website and create organizational charts for 2 different corporations in different industries, or students can use a local community business. You may create these charts in a word processing program using online graphics.  Identify each as to the type of organizational structure it is and comment on whether or not the structure varied for different industries.</a:t>
            </a:r>
          </a:p>
          <a:p>
            <a:pPr eaLnBrk="1" hangingPunct="1"/>
            <a:r>
              <a:rPr lang="en-US" sz="1800" b="1" smtClean="0"/>
              <a:t>Org Structure Rap Assignment #2 – </a:t>
            </a:r>
            <a:r>
              <a:rPr lang="en-US" sz="1800" smtClean="0"/>
              <a:t>In pairs students will create a rap outlining the four types of organization structure of a business.  They should include enough detail in the rap to demonstrate their knowledge of the topic.  They should also include reference to at least one major corporation or local business that the other students can recognize as well as its organizational structure.  Students will then perform their rap to the class.</a:t>
            </a:r>
          </a:p>
          <a:p>
            <a:pPr eaLnBrk="1" hangingPunct="1"/>
            <a:endParaRPr lang="en-US" smtClean="0"/>
          </a:p>
        </p:txBody>
      </p:sp>
      <p:sp>
        <p:nvSpPr>
          <p:cNvPr id="5" name="Footer Placeholder 4"/>
          <p:cNvSpPr>
            <a:spLocks noGrp="1"/>
          </p:cNvSpPr>
          <p:nvPr>
            <p:ph type="ftr" sz="quarter" idx="11"/>
          </p:nvPr>
        </p:nvSpPr>
        <p:spPr>
          <a:xfrm>
            <a:off x="2819400" y="6356350"/>
            <a:ext cx="3886200" cy="365125"/>
          </a:xfrm>
        </p:spPr>
        <p:txBody>
          <a:bodyPr/>
          <a:lstStyle/>
          <a:p>
            <a:pPr>
              <a:defRPr/>
            </a:pPr>
            <a:r>
              <a:rPr lang="en-US" sz="1000">
                <a:latin typeface="Arial" pitchFamily="34" charset="0"/>
                <a:cs typeface="Arial" pitchFamily="34" charset="0"/>
              </a:rPr>
              <a:t>Copyright © Texas Education Agency, 2012.  All rights reserved</a:t>
            </a:r>
            <a:r>
              <a:rPr lang="en-US"/>
              <a:t>.</a:t>
            </a:r>
          </a:p>
        </p:txBody>
      </p:sp>
      <p:sp>
        <p:nvSpPr>
          <p:cNvPr id="6" name="Slide Number Placeholder 5"/>
          <p:cNvSpPr>
            <a:spLocks noGrp="1"/>
          </p:cNvSpPr>
          <p:nvPr>
            <p:ph type="sldNum" sz="quarter" idx="12"/>
          </p:nvPr>
        </p:nvSpPr>
        <p:spPr/>
        <p:txBody>
          <a:bodyPr/>
          <a:lstStyle/>
          <a:p>
            <a:pPr>
              <a:defRPr/>
            </a:pPr>
            <a:fld id="{B0C05E95-71B4-432E-ACD5-4FDB8BAF9E0F}"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95400" y="152400"/>
            <a:ext cx="5867400" cy="1143000"/>
          </a:xfrm>
        </p:spPr>
        <p:txBody>
          <a:bodyPr/>
          <a:lstStyle/>
          <a:p>
            <a:pPr algn="l" eaLnBrk="1" hangingPunct="1"/>
            <a:r>
              <a:rPr lang="en-US" sz="3600" smtClean="0"/>
              <a:t>Independent Practice Assignments (Cont.)</a:t>
            </a:r>
          </a:p>
        </p:txBody>
      </p:sp>
      <p:sp>
        <p:nvSpPr>
          <p:cNvPr id="16387" name="Content Placeholder 2"/>
          <p:cNvSpPr>
            <a:spLocks noGrp="1"/>
          </p:cNvSpPr>
          <p:nvPr>
            <p:ph idx="1"/>
          </p:nvPr>
        </p:nvSpPr>
        <p:spPr>
          <a:xfrm>
            <a:off x="0" y="1219200"/>
            <a:ext cx="9144000" cy="5638800"/>
          </a:xfrm>
        </p:spPr>
        <p:txBody>
          <a:bodyPr/>
          <a:lstStyle/>
          <a:p>
            <a:pPr eaLnBrk="1" hangingPunct="1"/>
            <a:endParaRPr lang="en-US" sz="1600" b="1" smtClean="0"/>
          </a:p>
          <a:p>
            <a:pPr eaLnBrk="1" hangingPunct="1"/>
            <a:endParaRPr lang="en-US" sz="1600" b="1" smtClean="0"/>
          </a:p>
          <a:p>
            <a:pPr eaLnBrk="1" hangingPunct="1"/>
            <a:r>
              <a:rPr lang="en-US" sz="1800" b="1" smtClean="0"/>
              <a:t>Case Study Report Assignment #3 – </a:t>
            </a:r>
            <a:r>
              <a:rPr lang="en-US" sz="1800" smtClean="0"/>
              <a:t>You are the owner of a business that sells uniforms and provides embroidery services for high school, college, and recreational sports teams in your area.  You have managers in the following departments:  High School Sales, Collegiate Sales, Recreational Sales, and Accounting.  The High School and Collegiate Sales have one full-time sales associate and two part-time associates as well as a delivery person.  The Recreational Sales department has one full-time and one part-time associate.  The Accounting department has two full-time employees that report to the manager.  Students will prepare a 2-page report that answer the following questions:  1) What does the organizational chart look like for your business? (Hint:  create an organizational chart), 2)  What organizational structure is your business?, 3)  Assuming sales are declining in one of the sales departments, what would your recommendation be to possibly restructure to improve sales?,  4)  If sales are increasing, make a recommendation on how to restructure to handle the increased business, 5)  Is the current structure considered ‘tall’ (more centralized) or ‘flat’ (more decentralized)?   </a:t>
            </a:r>
          </a:p>
        </p:txBody>
      </p:sp>
      <p:sp>
        <p:nvSpPr>
          <p:cNvPr id="5" name="Footer Placeholder 4"/>
          <p:cNvSpPr>
            <a:spLocks noGrp="1"/>
          </p:cNvSpPr>
          <p:nvPr>
            <p:ph type="ftr" sz="quarter" idx="11"/>
          </p:nvPr>
        </p:nvSpPr>
        <p:spPr>
          <a:xfrm>
            <a:off x="2667000" y="6492875"/>
            <a:ext cx="40386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742631F7-C429-4EB3-8B28-7AAC808B5061}"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95400" y="152400"/>
            <a:ext cx="5867400" cy="1143000"/>
          </a:xfrm>
        </p:spPr>
        <p:txBody>
          <a:bodyPr/>
          <a:lstStyle/>
          <a:p>
            <a:pPr algn="l" eaLnBrk="1" hangingPunct="1"/>
            <a:r>
              <a:rPr lang="en-US" sz="3600" smtClean="0"/>
              <a:t>Independent Practice Assignments (Cont.)</a:t>
            </a:r>
          </a:p>
        </p:txBody>
      </p:sp>
      <p:sp>
        <p:nvSpPr>
          <p:cNvPr id="17411" name="Content Placeholder 2"/>
          <p:cNvSpPr>
            <a:spLocks noGrp="1"/>
          </p:cNvSpPr>
          <p:nvPr>
            <p:ph idx="1"/>
          </p:nvPr>
        </p:nvSpPr>
        <p:spPr>
          <a:xfrm>
            <a:off x="0" y="1219200"/>
            <a:ext cx="9144000" cy="5638800"/>
          </a:xfrm>
        </p:spPr>
        <p:txBody>
          <a:bodyPr/>
          <a:lstStyle/>
          <a:p>
            <a:pPr eaLnBrk="1" hangingPunct="1"/>
            <a:endParaRPr lang="en-US" sz="1600" b="1" smtClean="0"/>
          </a:p>
          <a:p>
            <a:pPr eaLnBrk="1" hangingPunct="1"/>
            <a:endParaRPr lang="en-US" sz="1600" b="1" smtClean="0"/>
          </a:p>
          <a:p>
            <a:pPr eaLnBrk="1" hangingPunct="1"/>
            <a:endParaRPr lang="en-US" sz="1600" b="1" smtClean="0"/>
          </a:p>
          <a:p>
            <a:pPr eaLnBrk="1" hangingPunct="1"/>
            <a:r>
              <a:rPr lang="en-US" sz="1800" b="1" smtClean="0"/>
              <a:t>Teamwork Project Assignment #4</a:t>
            </a:r>
            <a:r>
              <a:rPr lang="en-US" sz="1800" smtClean="0"/>
              <a:t> - Divide the class into teams of 5 if possible.  They are to think of a team name and logo.  Provide them with objects they can use to create a product.  Bring either fruit or other food items they can arrange or put together in any way possible.  Or you can give them wooden or plastic blocks or logs with which to create a toy.  They must create an organization chart of all of their team members, identifying the type of structure, as well as job titles.  They are to create a Marketing Plan for their finished food dish or toy including the four P’s for their product (product, price, place, promotion).  All items can be affixed to a poster or flip chart.  Finally, they will each prepare an ‘exit ticket’ that will include their own critique of their team’s organizational structure, team member duties, teamwork, their success (or lack of) with their product, and their overall assessment of their marketing plan. </a:t>
            </a:r>
          </a:p>
        </p:txBody>
      </p:sp>
      <p:sp>
        <p:nvSpPr>
          <p:cNvPr id="5" name="Footer Placeholder 4"/>
          <p:cNvSpPr>
            <a:spLocks noGrp="1"/>
          </p:cNvSpPr>
          <p:nvPr>
            <p:ph type="ftr" sz="quarter" idx="11"/>
          </p:nvPr>
        </p:nvSpPr>
        <p:spPr>
          <a:xfrm>
            <a:off x="2667000" y="6492875"/>
            <a:ext cx="40386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56F884C6-5498-4BAC-9F18-6F0D6ACE18EA}" type="slidenum">
              <a:rPr lang="en-US" smtClean="0"/>
              <a:pPr>
                <a:defRPr/>
              </a:pPr>
              <a:t>15</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ADA63D0-8FD8-4E4A-9A0D-03334870EB37}" type="slidenum">
              <a:rPr lang="en-US" smtClean="0"/>
              <a:pPr>
                <a:defRPr/>
              </a:pPr>
              <a:t>2</a:t>
            </a:fld>
            <a:endParaRPr lang="en-US" dirty="0"/>
          </a:p>
        </p:txBody>
      </p:sp>
      <p:sp>
        <p:nvSpPr>
          <p:cNvPr id="6" name="Rectangle 1"/>
          <p:cNvSpPr>
            <a:spLocks noGrp="1" noChangeArrowheads="1"/>
          </p:cNvSpPr>
          <p:nvPr>
            <p:ph idx="1"/>
          </p:nvPr>
        </p:nvSpPr>
        <p:spPr>
          <a:xfrm>
            <a:off x="457200" y="914400"/>
            <a:ext cx="8229600" cy="5791200"/>
          </a:xfrm>
          <a:ln>
            <a:miter lim="800000"/>
            <a:headEnd/>
            <a:tailEnd/>
          </a:ln>
        </p:spPr>
        <p:txBody>
          <a:bodyPr anchor="ctr">
            <a:spAutoFit/>
          </a:bodyPr>
          <a:lstStyle/>
          <a:p>
            <a:pPr marL="0" indent="0" eaLnBrk="1" hangingPunct="1">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 “Copyright and Terms of Service</a:t>
            </a:r>
          </a:p>
          <a:p>
            <a:pPr marL="0" indent="0" eaLnBrk="1" hangingPunct="1">
              <a:spcBef>
                <a:spcPct val="0"/>
              </a:spcBef>
              <a:buFontTx/>
              <a:buNone/>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dirty="0" smtClean="0">
              <a:solidFill>
                <a:srgbClr val="000000"/>
              </a:solidFill>
              <a:latin typeface="Times New Roman" pitchFamily="18" charset="0"/>
              <a:ea typeface="Calibri" pitchFamily="34" charset="0"/>
              <a:cs typeface="Times New Roman" pitchFamily="18" charset="0"/>
            </a:endParaRPr>
          </a:p>
          <a:p>
            <a:pPr marL="228600" indent="-228600">
              <a:spcBef>
                <a:spcPct val="0"/>
              </a:spcBef>
              <a:buFontTx/>
              <a:buAutoNum type="arabicParenR"/>
              <a:defRPr/>
            </a:pPr>
            <a:r>
              <a:rPr lang="en-US" sz="1200" i="1" dirty="0" smtClean="0">
                <a:solidFill>
                  <a:srgbClr val="000000"/>
                </a:solidFill>
                <a:latin typeface="Arial" pitchFamily="34" charset="0"/>
                <a:ea typeface="Calibri" pitchFamily="34" charset="0"/>
                <a:cs typeface="Arial" pitchFamily="34"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pPr>
              <a:spcBef>
                <a:spcPct val="0"/>
              </a:spcBef>
              <a:buFont typeface="Arial" pitchFamily="34" charset="0"/>
              <a:buChar char="•"/>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2) Residents of the state of Texas may reproduce and use copies of the Materials and Related Materials for individual personal use only without obtaining written permission of the Texas Education Agency;</a:t>
            </a:r>
          </a:p>
          <a:p>
            <a:pPr marL="0" indent="0">
              <a:spcBef>
                <a:spcPct val="0"/>
              </a:spcBef>
              <a:buFontTx/>
              <a:buNone/>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3) Any portion reproduced must be reproduced in its entirety and remain unedited, unaltered and unchanged in any way;</a:t>
            </a:r>
          </a:p>
          <a:p>
            <a:pPr marL="0" indent="0">
              <a:spcBef>
                <a:spcPct val="0"/>
              </a:spcBef>
              <a:buFontTx/>
              <a:buNone/>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4) No monetary charge can be made for the reproduced materials or any document containing them; however, a reasonable charge to cover only the cost of reproduction and distribution may be charged.</a:t>
            </a: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sz="2800" dirty="0" smtClean="0">
              <a:latin typeface="Arial" pitchFamily="34" charset="0"/>
            </a:endParaRPr>
          </a:p>
        </p:txBody>
      </p:sp>
      <p:sp>
        <p:nvSpPr>
          <p:cNvPr id="7" name="Footer Placeholder 4"/>
          <p:cNvSpPr>
            <a:spLocks noGrp="1"/>
          </p:cNvSpPr>
          <p:nvPr>
            <p:ph type="ftr" sz="quarter" idx="11"/>
          </p:nvPr>
        </p:nvSpPr>
        <p:spPr>
          <a:xfrm>
            <a:off x="2819400" y="6356350"/>
            <a:ext cx="4114800" cy="365125"/>
          </a:xfrm>
        </p:spPr>
        <p:txBody>
          <a:bodyPr/>
          <a:lstStyle/>
          <a:p>
            <a:pPr>
              <a:defRPr/>
            </a:pPr>
            <a:r>
              <a:rPr lang="en-US" sz="1000" dirty="0">
                <a:latin typeface="Arial" pitchFamily="34" charset="0"/>
                <a:cs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447800" y="457200"/>
            <a:ext cx="7315200" cy="715963"/>
          </a:xfrm>
        </p:spPr>
        <p:txBody>
          <a:bodyPr/>
          <a:lstStyle/>
          <a:p>
            <a:pPr algn="l" eaLnBrk="1" hangingPunct="1"/>
            <a:r>
              <a:rPr lang="en-US" sz="3600" smtClean="0"/>
              <a:t>What is </a:t>
            </a:r>
            <a:br>
              <a:rPr lang="en-US" sz="3600" smtClean="0"/>
            </a:br>
            <a:r>
              <a:rPr lang="en-US" sz="3600" smtClean="0"/>
              <a:t>Organizational </a:t>
            </a:r>
            <a:br>
              <a:rPr lang="en-US" sz="3600" smtClean="0"/>
            </a:br>
            <a:r>
              <a:rPr lang="en-US" sz="3600" smtClean="0"/>
              <a:t>Structure?</a:t>
            </a:r>
          </a:p>
        </p:txBody>
      </p:sp>
      <p:sp>
        <p:nvSpPr>
          <p:cNvPr id="5123" name="Content Placeholder 2"/>
          <p:cNvSpPr>
            <a:spLocks noGrp="1"/>
          </p:cNvSpPr>
          <p:nvPr>
            <p:ph idx="1"/>
          </p:nvPr>
        </p:nvSpPr>
        <p:spPr>
          <a:xfrm>
            <a:off x="1066800" y="1752600"/>
            <a:ext cx="7315200" cy="4267200"/>
          </a:xfrm>
        </p:spPr>
        <p:txBody>
          <a:bodyPr/>
          <a:lstStyle/>
          <a:p>
            <a:pPr eaLnBrk="1" hangingPunct="1"/>
            <a:r>
              <a:rPr lang="en-US" sz="2800" smtClean="0"/>
              <a:t>The hierarchy within an organization that sets forth the chain of command in addition to the delegation of responsibilities</a:t>
            </a:r>
          </a:p>
          <a:p>
            <a:pPr eaLnBrk="1" hangingPunct="1"/>
            <a:r>
              <a:rPr lang="en-US" sz="2800" smtClean="0"/>
              <a:t>Depends upon the goals of the organization</a:t>
            </a:r>
          </a:p>
          <a:p>
            <a:pPr eaLnBrk="1" hangingPunct="1"/>
            <a:r>
              <a:rPr lang="en-US" sz="2800" smtClean="0"/>
              <a:t>Illustrated by an organizational chart</a:t>
            </a:r>
          </a:p>
          <a:p>
            <a:pPr eaLnBrk="1" hangingPunct="1"/>
            <a:r>
              <a:rPr lang="en-US" sz="2800" smtClean="0"/>
              <a:t>Centralized – decision-making rests with upper management</a:t>
            </a:r>
          </a:p>
          <a:p>
            <a:pPr eaLnBrk="1" hangingPunct="1"/>
            <a:r>
              <a:rPr lang="en-US" sz="2800" smtClean="0"/>
              <a:t>Decentralized – decision-making is the responsibility of departments or divisions</a:t>
            </a:r>
          </a:p>
          <a:p>
            <a:pPr eaLnBrk="1" hangingPunct="1">
              <a:buFont typeface="Arial" charset="0"/>
              <a:buNone/>
            </a:pPr>
            <a:endParaRPr lang="en-US" sz="2800" smtClean="0"/>
          </a:p>
        </p:txBody>
      </p:sp>
      <p:sp>
        <p:nvSpPr>
          <p:cNvPr id="5" name="Footer Placeholder 4"/>
          <p:cNvSpPr>
            <a:spLocks noGrp="1"/>
          </p:cNvSpPr>
          <p:nvPr>
            <p:ph type="ftr" sz="quarter" idx="11"/>
          </p:nvPr>
        </p:nvSpPr>
        <p:spPr>
          <a:xfrm>
            <a:off x="2133600" y="6492875"/>
            <a:ext cx="46482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CC06FC35-7449-47EC-A90E-A3B21DC2CA30}"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95400" y="609600"/>
            <a:ext cx="7315200" cy="715963"/>
          </a:xfrm>
        </p:spPr>
        <p:txBody>
          <a:bodyPr/>
          <a:lstStyle/>
          <a:p>
            <a:pPr algn="l" eaLnBrk="1" hangingPunct="1"/>
            <a:r>
              <a:rPr lang="en-US" sz="3600" smtClean="0"/>
              <a:t>What is an</a:t>
            </a:r>
            <a:br>
              <a:rPr lang="en-US" sz="3600" smtClean="0"/>
            </a:br>
            <a:r>
              <a:rPr lang="en-US" sz="3600" smtClean="0"/>
              <a:t>Adaptive Organization?</a:t>
            </a:r>
          </a:p>
        </p:txBody>
      </p:sp>
      <p:sp>
        <p:nvSpPr>
          <p:cNvPr id="6147" name="Content Placeholder 2"/>
          <p:cNvSpPr>
            <a:spLocks noGrp="1"/>
          </p:cNvSpPr>
          <p:nvPr>
            <p:ph idx="1"/>
          </p:nvPr>
        </p:nvSpPr>
        <p:spPr>
          <a:xfrm>
            <a:off x="1066800" y="2209800"/>
            <a:ext cx="7315200" cy="4267200"/>
          </a:xfrm>
        </p:spPr>
        <p:txBody>
          <a:bodyPr/>
          <a:lstStyle/>
          <a:p>
            <a:pPr eaLnBrk="1" hangingPunct="1"/>
            <a:r>
              <a:rPr lang="en-US" sz="2800" smtClean="0"/>
              <a:t>An organization that adjusts well to changes </a:t>
            </a:r>
          </a:p>
          <a:p>
            <a:pPr eaLnBrk="1" hangingPunct="1"/>
            <a:r>
              <a:rPr lang="en-US" sz="2800" smtClean="0"/>
              <a:t>More decision-making is with the employees (decentralized)</a:t>
            </a:r>
          </a:p>
          <a:p>
            <a:pPr eaLnBrk="1" hangingPunct="1"/>
            <a:r>
              <a:rPr lang="en-US" sz="2800" smtClean="0"/>
              <a:t>Team-oriented</a:t>
            </a:r>
          </a:p>
          <a:p>
            <a:pPr eaLnBrk="1" hangingPunct="1"/>
            <a:r>
              <a:rPr lang="en-US" sz="2800" smtClean="0"/>
              <a:t>Focus on anticipation of customer needs to more easily adjust to unpredictability</a:t>
            </a:r>
          </a:p>
        </p:txBody>
      </p:sp>
      <p:sp>
        <p:nvSpPr>
          <p:cNvPr id="5" name="Footer Placeholder 4"/>
          <p:cNvSpPr>
            <a:spLocks noGrp="1"/>
          </p:cNvSpPr>
          <p:nvPr>
            <p:ph type="ftr" sz="quarter" idx="11"/>
          </p:nvPr>
        </p:nvSpPr>
        <p:spPr>
          <a:xfrm>
            <a:off x="2819400" y="6356350"/>
            <a:ext cx="4114800" cy="365125"/>
          </a:xfrm>
        </p:spPr>
        <p:txBody>
          <a:bodyPr/>
          <a:lstStyle/>
          <a:p>
            <a:pPr>
              <a:defRPr/>
            </a:pPr>
            <a:r>
              <a:rPr lang="en-US" sz="1000" dirty="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DE02C9CB-065E-4177-A0C7-A4575B93F48E}"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71600" y="457200"/>
            <a:ext cx="5486400" cy="1143000"/>
          </a:xfrm>
        </p:spPr>
        <p:txBody>
          <a:bodyPr/>
          <a:lstStyle/>
          <a:p>
            <a:pPr algn="l" eaLnBrk="1" hangingPunct="1"/>
            <a:r>
              <a:rPr lang="en-US" sz="3600" smtClean="0"/>
              <a:t>When is Change </a:t>
            </a:r>
            <a:br>
              <a:rPr lang="en-US" sz="3600" smtClean="0"/>
            </a:br>
            <a:r>
              <a:rPr lang="en-US" sz="3600" smtClean="0"/>
              <a:t>Needed?</a:t>
            </a:r>
          </a:p>
        </p:txBody>
      </p:sp>
      <p:graphicFrame>
        <p:nvGraphicFramePr>
          <p:cNvPr id="10" name="Content Placeholder 9"/>
          <p:cNvGraphicFramePr>
            <a:graphicFrameLocks noGrp="1"/>
          </p:cNvGraphicFramePr>
          <p:nvPr>
            <p:ph idx="1"/>
          </p:nvPr>
        </p:nvGraphicFramePr>
        <p:xfrm>
          <a:off x="1295400" y="16764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2667000" y="6492875"/>
            <a:ext cx="38862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5" name="Slide Number Placeholder 4"/>
          <p:cNvSpPr>
            <a:spLocks noGrp="1"/>
          </p:cNvSpPr>
          <p:nvPr>
            <p:ph type="sldNum" sz="quarter" idx="12"/>
          </p:nvPr>
        </p:nvSpPr>
        <p:spPr/>
        <p:txBody>
          <a:bodyPr/>
          <a:lstStyle/>
          <a:p>
            <a:pPr>
              <a:defRPr/>
            </a:pPr>
            <a:fld id="{A4DBF40A-1AEE-4AAA-9765-DF00A563DA40}"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71600" y="228600"/>
            <a:ext cx="7315200" cy="1600200"/>
          </a:xfrm>
        </p:spPr>
        <p:txBody>
          <a:bodyPr/>
          <a:lstStyle/>
          <a:p>
            <a:pPr algn="l" eaLnBrk="1" hangingPunct="1"/>
            <a:r>
              <a:rPr lang="en-US" sz="3600" smtClean="0"/>
              <a:t>What is </a:t>
            </a:r>
            <a:br>
              <a:rPr lang="en-US" sz="3600" smtClean="0"/>
            </a:br>
            <a:r>
              <a:rPr lang="en-US" sz="3600" smtClean="0"/>
              <a:t>Human Resource </a:t>
            </a:r>
            <a:br>
              <a:rPr lang="en-US" sz="3600" smtClean="0"/>
            </a:br>
            <a:r>
              <a:rPr lang="en-US" sz="3600" smtClean="0"/>
              <a:t>Management?</a:t>
            </a:r>
          </a:p>
        </p:txBody>
      </p:sp>
      <p:sp>
        <p:nvSpPr>
          <p:cNvPr id="8195" name="Content Placeholder 2"/>
          <p:cNvSpPr>
            <a:spLocks noGrp="1"/>
          </p:cNvSpPr>
          <p:nvPr>
            <p:ph idx="1"/>
          </p:nvPr>
        </p:nvSpPr>
        <p:spPr>
          <a:xfrm>
            <a:off x="1066800" y="2209800"/>
            <a:ext cx="7315200" cy="4267200"/>
          </a:xfrm>
        </p:spPr>
        <p:txBody>
          <a:bodyPr/>
          <a:lstStyle/>
          <a:p>
            <a:pPr eaLnBrk="1" hangingPunct="1"/>
            <a:r>
              <a:rPr lang="en-US" sz="2800" smtClean="0"/>
              <a:t>All of the activities associated with the personnel of an organization:</a:t>
            </a:r>
          </a:p>
          <a:p>
            <a:pPr lvl="1" eaLnBrk="1" hangingPunct="1"/>
            <a:r>
              <a:rPr lang="en-US" sz="2800" smtClean="0"/>
              <a:t>Hiring</a:t>
            </a:r>
          </a:p>
          <a:p>
            <a:pPr lvl="1" eaLnBrk="1" hangingPunct="1"/>
            <a:r>
              <a:rPr lang="en-US" sz="2800" smtClean="0"/>
              <a:t>Compensation</a:t>
            </a:r>
          </a:p>
          <a:p>
            <a:pPr lvl="1" eaLnBrk="1" hangingPunct="1"/>
            <a:r>
              <a:rPr lang="en-US" sz="2800" smtClean="0"/>
              <a:t>Performance evaluation</a:t>
            </a:r>
          </a:p>
          <a:p>
            <a:pPr lvl="1" eaLnBrk="1" hangingPunct="1"/>
            <a:r>
              <a:rPr lang="en-US" sz="2800" smtClean="0"/>
              <a:t>Employee relations</a:t>
            </a:r>
          </a:p>
          <a:p>
            <a:pPr lvl="1" eaLnBrk="1" hangingPunct="1"/>
            <a:r>
              <a:rPr lang="en-US" sz="2800" smtClean="0"/>
              <a:t>Health and safety</a:t>
            </a:r>
          </a:p>
        </p:txBody>
      </p:sp>
      <p:sp>
        <p:nvSpPr>
          <p:cNvPr id="5" name="Footer Placeholder 4"/>
          <p:cNvSpPr>
            <a:spLocks noGrp="1"/>
          </p:cNvSpPr>
          <p:nvPr>
            <p:ph type="ftr" sz="quarter" idx="11"/>
          </p:nvPr>
        </p:nvSpPr>
        <p:spPr>
          <a:xfrm>
            <a:off x="2667000" y="6356350"/>
            <a:ext cx="38862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FA02E19C-7D40-43E9-B937-2C7B579DF620}"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71600" y="457200"/>
            <a:ext cx="7315200" cy="715963"/>
          </a:xfrm>
        </p:spPr>
        <p:txBody>
          <a:bodyPr/>
          <a:lstStyle/>
          <a:p>
            <a:pPr algn="l" eaLnBrk="1" hangingPunct="1"/>
            <a:r>
              <a:rPr lang="en-US" sz="3600" smtClean="0"/>
              <a:t>What is </a:t>
            </a:r>
            <a:br>
              <a:rPr lang="en-US" sz="3600" smtClean="0"/>
            </a:br>
            <a:r>
              <a:rPr lang="en-US" sz="3600" smtClean="0"/>
              <a:t>Span of Control?</a:t>
            </a:r>
          </a:p>
        </p:txBody>
      </p:sp>
      <p:sp>
        <p:nvSpPr>
          <p:cNvPr id="9219" name="Content Placeholder 2"/>
          <p:cNvSpPr>
            <a:spLocks noGrp="1"/>
          </p:cNvSpPr>
          <p:nvPr>
            <p:ph idx="1"/>
          </p:nvPr>
        </p:nvSpPr>
        <p:spPr/>
        <p:txBody>
          <a:bodyPr/>
          <a:lstStyle/>
          <a:p>
            <a:pPr eaLnBrk="1" hangingPunct="1"/>
            <a:r>
              <a:rPr lang="en-US" sz="2800" smtClean="0"/>
              <a:t>Span of control refers to the number of subordinates a member of management has direct authority over</a:t>
            </a:r>
          </a:p>
          <a:p>
            <a:pPr eaLnBrk="1" hangingPunct="1"/>
            <a:r>
              <a:rPr lang="en-US" sz="2800" smtClean="0"/>
              <a:t>Easily displayed through an organizational chart</a:t>
            </a:r>
          </a:p>
        </p:txBody>
      </p:sp>
      <p:graphicFrame>
        <p:nvGraphicFramePr>
          <p:cNvPr id="5" name="Diagram 4"/>
          <p:cNvGraphicFramePr/>
          <p:nvPr/>
        </p:nvGraphicFramePr>
        <p:xfrm>
          <a:off x="2438400" y="4191000"/>
          <a:ext cx="4191000" cy="165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1" name="TextBox 5"/>
          <p:cNvSpPr txBox="1">
            <a:spLocks noChangeArrowheads="1"/>
          </p:cNvSpPr>
          <p:nvPr/>
        </p:nvSpPr>
        <p:spPr bwMode="auto">
          <a:xfrm>
            <a:off x="7010400" y="4267200"/>
            <a:ext cx="1600200"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US" sz="2000"/>
              <a:t>Span of Control = 3</a:t>
            </a:r>
          </a:p>
        </p:txBody>
      </p:sp>
      <p:cxnSp>
        <p:nvCxnSpPr>
          <p:cNvPr id="8" name="Straight Arrow Connector 7"/>
          <p:cNvCxnSpPr/>
          <p:nvPr/>
        </p:nvCxnSpPr>
        <p:spPr>
          <a:xfrm flipH="1">
            <a:off x="6858000" y="5029200"/>
            <a:ext cx="1066800" cy="381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a:xfrm>
            <a:off x="2819400" y="6356350"/>
            <a:ext cx="40386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9" name="Slide Number Placeholder 8"/>
          <p:cNvSpPr>
            <a:spLocks noGrp="1"/>
          </p:cNvSpPr>
          <p:nvPr>
            <p:ph type="sldNum" sz="quarter" idx="12"/>
          </p:nvPr>
        </p:nvSpPr>
        <p:spPr/>
        <p:txBody>
          <a:bodyPr/>
          <a:lstStyle/>
          <a:p>
            <a:pPr>
              <a:defRPr/>
            </a:pPr>
            <a:fld id="{B9FE9B32-5CDA-4F69-AF2E-61AD0528DBD7}"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609600"/>
            <a:ext cx="5334000" cy="792163"/>
          </a:xfrm>
          <a:effectLst>
            <a:outerShdw algn="ctr" rotWithShape="0">
              <a:schemeClr val="bg2"/>
            </a:outerShdw>
          </a:effectLst>
        </p:spPr>
        <p:txBody>
          <a:bodyPr/>
          <a:lstStyle/>
          <a:p>
            <a:pPr algn="l" eaLnBrk="1" hangingPunct="1"/>
            <a:r>
              <a:rPr lang="en-US" sz="3600" smtClean="0"/>
              <a:t>Types of Structure</a:t>
            </a:r>
          </a:p>
        </p:txBody>
      </p:sp>
      <p:sp>
        <p:nvSpPr>
          <p:cNvPr id="10243" name="Rectangle 3"/>
          <p:cNvSpPr>
            <a:spLocks noGrp="1" noChangeArrowheads="1"/>
          </p:cNvSpPr>
          <p:nvPr>
            <p:ph idx="1"/>
          </p:nvPr>
        </p:nvSpPr>
        <p:spPr>
          <a:xfrm>
            <a:off x="2057400" y="1752600"/>
            <a:ext cx="6705600" cy="4495800"/>
          </a:xfrm>
        </p:spPr>
        <p:txBody>
          <a:bodyPr/>
          <a:lstStyle/>
          <a:p>
            <a:pPr eaLnBrk="1" hangingPunct="1">
              <a:lnSpc>
                <a:spcPct val="80000"/>
              </a:lnSpc>
            </a:pPr>
            <a:r>
              <a:rPr lang="en-US" altLang="ko-KR" sz="2800" smtClean="0">
                <a:ea typeface="Gulim" pitchFamily="34" charset="-127"/>
              </a:rPr>
              <a:t>Line</a:t>
            </a:r>
          </a:p>
          <a:p>
            <a:pPr lvl="1" eaLnBrk="1" hangingPunct="1">
              <a:lnSpc>
                <a:spcPct val="80000"/>
              </a:lnSpc>
            </a:pPr>
            <a:r>
              <a:rPr lang="en-US" altLang="ko-KR" sz="2800" smtClean="0">
                <a:ea typeface="Gulim" pitchFamily="34" charset="-127"/>
              </a:rPr>
              <a:t>Direct line of authority from top executives downward</a:t>
            </a:r>
          </a:p>
          <a:p>
            <a:pPr eaLnBrk="1" hangingPunct="1">
              <a:lnSpc>
                <a:spcPct val="80000"/>
              </a:lnSpc>
            </a:pPr>
            <a:r>
              <a:rPr lang="en-US" altLang="ko-KR" sz="2800" smtClean="0">
                <a:ea typeface="Gulim" pitchFamily="34" charset="-127"/>
              </a:rPr>
              <a:t>Line and Staff</a:t>
            </a:r>
          </a:p>
          <a:p>
            <a:pPr lvl="1" eaLnBrk="1" hangingPunct="1">
              <a:lnSpc>
                <a:spcPct val="80000"/>
              </a:lnSpc>
            </a:pPr>
            <a:r>
              <a:rPr lang="en-US" altLang="ko-KR" sz="2800" smtClean="0">
                <a:ea typeface="Gulim" pitchFamily="34" charset="-127"/>
              </a:rPr>
              <a:t>Staff specialists assist the lines of authority</a:t>
            </a:r>
          </a:p>
          <a:p>
            <a:pPr eaLnBrk="1" hangingPunct="1">
              <a:lnSpc>
                <a:spcPct val="80000"/>
              </a:lnSpc>
            </a:pPr>
            <a:r>
              <a:rPr lang="en-US" altLang="ko-KR" sz="2800" smtClean="0">
                <a:ea typeface="Gulim" pitchFamily="34" charset="-127"/>
              </a:rPr>
              <a:t>Matrix</a:t>
            </a:r>
          </a:p>
          <a:p>
            <a:pPr lvl="1" eaLnBrk="1" hangingPunct="1">
              <a:lnSpc>
                <a:spcPct val="80000"/>
              </a:lnSpc>
            </a:pPr>
            <a:r>
              <a:rPr lang="en-US" altLang="ko-KR" sz="2800" smtClean="0">
                <a:ea typeface="Gulim" pitchFamily="34" charset="-127"/>
              </a:rPr>
              <a:t>Temporary work teams</a:t>
            </a:r>
            <a:endParaRPr lang="en-US" sz="2800" smtClean="0">
              <a:ea typeface="Gulim" pitchFamily="34" charset="-127"/>
            </a:endParaRPr>
          </a:p>
          <a:p>
            <a:pPr eaLnBrk="1" hangingPunct="1">
              <a:lnSpc>
                <a:spcPct val="80000"/>
              </a:lnSpc>
            </a:pPr>
            <a:r>
              <a:rPr lang="en-US" sz="2800" smtClean="0">
                <a:ea typeface="Gulim" pitchFamily="34" charset="-127"/>
              </a:rPr>
              <a:t>Team</a:t>
            </a:r>
          </a:p>
          <a:p>
            <a:pPr lvl="1" eaLnBrk="1" hangingPunct="1">
              <a:lnSpc>
                <a:spcPct val="80000"/>
              </a:lnSpc>
            </a:pPr>
            <a:r>
              <a:rPr lang="en-US" sz="2800" smtClean="0">
                <a:ea typeface="Gulim" pitchFamily="34" charset="-127"/>
              </a:rPr>
              <a:t>Permanent work teams</a:t>
            </a:r>
            <a:endParaRPr lang="en-US" sz="2800" smtClean="0"/>
          </a:p>
        </p:txBody>
      </p:sp>
      <p:sp>
        <p:nvSpPr>
          <p:cNvPr id="2" name="Footer Placeholder 1"/>
          <p:cNvSpPr>
            <a:spLocks noGrp="1"/>
          </p:cNvSpPr>
          <p:nvPr>
            <p:ph type="ftr" sz="quarter" idx="11"/>
          </p:nvPr>
        </p:nvSpPr>
        <p:spPr>
          <a:xfrm>
            <a:off x="2743200" y="6356350"/>
            <a:ext cx="39624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3" name="Slide Number Placeholder 2"/>
          <p:cNvSpPr>
            <a:spLocks noGrp="1"/>
          </p:cNvSpPr>
          <p:nvPr>
            <p:ph type="sldNum" sz="quarter" idx="12"/>
          </p:nvPr>
        </p:nvSpPr>
        <p:spPr/>
        <p:txBody>
          <a:bodyPr/>
          <a:lstStyle/>
          <a:p>
            <a:pPr>
              <a:defRPr/>
            </a:pPr>
            <a:fld id="{5FAEFA5C-431A-4A7C-BF6F-798C452C3DAE}"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304800"/>
            <a:ext cx="6324600" cy="990600"/>
          </a:xfrm>
        </p:spPr>
        <p:txBody>
          <a:bodyPr/>
          <a:lstStyle/>
          <a:p>
            <a:pPr algn="l" eaLnBrk="1" hangingPunct="1"/>
            <a:r>
              <a:rPr lang="en-US" sz="3600" smtClean="0"/>
              <a:t>Line Organization</a:t>
            </a:r>
          </a:p>
        </p:txBody>
      </p:sp>
      <p:sp>
        <p:nvSpPr>
          <p:cNvPr id="11267" name="Content Placeholder 4"/>
          <p:cNvSpPr>
            <a:spLocks noGrp="1"/>
          </p:cNvSpPr>
          <p:nvPr>
            <p:ph sz="half" idx="1"/>
          </p:nvPr>
        </p:nvSpPr>
        <p:spPr>
          <a:xfrm>
            <a:off x="1905000" y="1600200"/>
            <a:ext cx="3810000" cy="4525963"/>
          </a:xfrm>
        </p:spPr>
        <p:txBody>
          <a:bodyPr/>
          <a:lstStyle/>
          <a:p>
            <a:pPr eaLnBrk="1" hangingPunct="1"/>
            <a:r>
              <a:rPr lang="en-US" smtClean="0"/>
              <a:t>Oldest form of organization</a:t>
            </a:r>
          </a:p>
          <a:p>
            <a:pPr eaLnBrk="1" hangingPunct="1"/>
            <a:r>
              <a:rPr lang="en-US" smtClean="0"/>
              <a:t>Simplest form of organization</a:t>
            </a:r>
          </a:p>
          <a:p>
            <a:pPr eaLnBrk="1" hangingPunct="1"/>
            <a:r>
              <a:rPr lang="en-US" smtClean="0"/>
              <a:t>Due to top-to-bottom chain of command, decisions can be made quicker</a:t>
            </a:r>
          </a:p>
          <a:p>
            <a:pPr eaLnBrk="1" hangingPunct="1"/>
            <a:r>
              <a:rPr lang="en-US" smtClean="0"/>
              <a:t>Lack of specialization</a:t>
            </a:r>
          </a:p>
        </p:txBody>
      </p:sp>
      <p:graphicFrame>
        <p:nvGraphicFramePr>
          <p:cNvPr id="9" name="Content Placeholder 8"/>
          <p:cNvGraphicFramePr>
            <a:graphicFrameLocks noGrp="1"/>
          </p:cNvGraphicFramePr>
          <p:nvPr>
            <p:ph sz="half" idx="2"/>
          </p:nvPr>
        </p:nvGraphicFramePr>
        <p:xfrm>
          <a:off x="5791200" y="152400"/>
          <a:ext cx="40386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7" name="Straight Connector 6"/>
          <p:cNvCxnSpPr/>
          <p:nvPr/>
        </p:nvCxnSpPr>
        <p:spPr>
          <a:xfrm>
            <a:off x="7086600" y="3505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239000" y="3733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96200" y="35052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a:xfrm>
            <a:off x="2743200" y="6356350"/>
            <a:ext cx="3886200" cy="365125"/>
          </a:xfrm>
        </p:spPr>
        <p:txBody>
          <a:bodyPr/>
          <a:lstStyle/>
          <a:p>
            <a:pPr>
              <a:defRPr/>
            </a:pPr>
            <a:r>
              <a:rPr lang="en-US" sz="1000">
                <a:latin typeface="Arial" pitchFamily="34" charset="0"/>
                <a:cs typeface="Arial" pitchFamily="34" charset="0"/>
              </a:rPr>
              <a:t>Copyright © Texas Education Agency, 2012.  All rights reserved.</a:t>
            </a:r>
          </a:p>
        </p:txBody>
      </p:sp>
      <p:sp>
        <p:nvSpPr>
          <p:cNvPr id="6" name="Slide Number Placeholder 5"/>
          <p:cNvSpPr>
            <a:spLocks noGrp="1"/>
          </p:cNvSpPr>
          <p:nvPr>
            <p:ph type="sldNum" sz="quarter" idx="12"/>
          </p:nvPr>
        </p:nvSpPr>
        <p:spPr/>
        <p:txBody>
          <a:bodyPr/>
          <a:lstStyle/>
          <a:p>
            <a:pPr>
              <a:defRPr/>
            </a:pPr>
            <a:fld id="{5DA986CE-23C5-4B63-A38F-9B39A4C3806B}" type="slidenum">
              <a:rPr lang="en-US" smtClean="0"/>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Organizational Structure&amp;quot;&quot;/&gt;&lt;property id=&quot;20307&quot; value=&quot;256&quot;/&gt;&lt;/object&gt;&lt;object type=&quot;3&quot; unique_id=&quot;10005&quot;&gt;&lt;property id=&quot;20148&quot; value=&quot;5&quot;/&gt;&lt;property id=&quot;20300&quot; value=&quot;Slide 2&quot;/&gt;&lt;property id=&quot;20307&quot; value=&quot;291&quot;/&gt;&lt;/object&gt;&lt;object type=&quot;3&quot; unique_id=&quot;10006&quot;&gt;&lt;property id=&quot;20148&quot; value=&quot;5&quot;/&gt;&lt;property id=&quot;20300&quot; value=&quot;Slide 3 - &amp;quot;What is &amp;#x0D;&amp;#x0A;Organizational &amp;#x0D;&amp;#x0A;Structure?&amp;quot;&quot;/&gt;&lt;property id=&quot;20307&quot; value=&quot;285&quot;/&gt;&lt;/object&gt;&lt;object type=&quot;3&quot; unique_id=&quot;10007&quot;&gt;&lt;property id=&quot;20148&quot; value=&quot;5&quot;/&gt;&lt;property id=&quot;20300&quot; value=&quot;Slide 4 - &amp;quot;What is an&amp;#x0D;&amp;#x0A;Adaptive Organization?&amp;quot;&quot;/&gt;&lt;property id=&quot;20307&quot; value=&quot;286&quot;/&gt;&lt;/object&gt;&lt;object type=&quot;3&quot; unique_id=&quot;10008&quot;&gt;&lt;property id=&quot;20148&quot; value=&quot;5&quot;/&gt;&lt;property id=&quot;20300&quot; value=&quot;Slide 5 - &amp;quot;When is Change &amp;#x0D;&amp;#x0A;Needed?&amp;quot;&quot;/&gt;&lt;property id=&quot;20307&quot; value=&quot;288&quot;/&gt;&lt;/object&gt;&lt;object type=&quot;3&quot; unique_id=&quot;10009&quot;&gt;&lt;property id=&quot;20148&quot; value=&quot;5&quot;/&gt;&lt;property id=&quot;20300&quot; value=&quot;Slide 6 - &amp;quot;What is &amp;#x0D;&amp;#x0A;Human Resource &amp;#x0D;&amp;#x0A;Management?&amp;quot;&quot;/&gt;&lt;property id=&quot;20307&quot; value=&quot;284&quot;/&gt;&lt;/object&gt;&lt;object type=&quot;3&quot; unique_id=&quot;10010&quot;&gt;&lt;property id=&quot;20148&quot; value=&quot;5&quot;/&gt;&lt;property id=&quot;20300&quot; value=&quot;Slide 7 - &amp;quot;What is &amp;#x0D;&amp;#x0A;Span of Control?&amp;quot;&quot;/&gt;&lt;property id=&quot;20307&quot; value=&quot;287&quot;/&gt;&lt;/object&gt;&lt;object type=&quot;3&quot; unique_id=&quot;10011&quot;&gt;&lt;property id=&quot;20148&quot; value=&quot;5&quot;/&gt;&lt;property id=&quot;20300&quot; value=&quot;Slide 8 - &amp;quot;Types of Structure&amp;quot;&quot;/&gt;&lt;property id=&quot;20307&quot; value=&quot;257&quot;/&gt;&lt;/object&gt;&lt;object type=&quot;3&quot; unique_id=&quot;10012&quot;&gt;&lt;property id=&quot;20148&quot; value=&quot;5&quot;/&gt;&lt;property id=&quot;20300&quot; value=&quot;Slide 9 - &amp;quot;Line Organization&amp;quot;&quot;/&gt;&lt;property id=&quot;20307&quot; value=&quot;282&quot;/&gt;&lt;/object&gt;&lt;object type=&quot;3&quot; unique_id=&quot;10013&quot;&gt;&lt;property id=&quot;20148&quot; value=&quot;5&quot;/&gt;&lt;property id=&quot;20300&quot; value=&quot;Slide 10 - &amp;quot;Line-and-Staff Organization&amp;quot;&quot;/&gt;&lt;property id=&quot;20307&quot; value=&quot;280&quot;/&gt;&lt;/object&gt;&lt;object type=&quot;3&quot; unique_id=&quot;10014&quot;&gt;&lt;property id=&quot;20148&quot; value=&quot;5&quot;/&gt;&lt;property id=&quot;20300&quot; value=&quot;Slide 11 - &amp;quot;Matrix Organization&amp;quot;&quot;/&gt;&lt;property id=&quot;20307&quot; value=&quot;281&quot;/&gt;&lt;/object&gt;&lt;object type=&quot;3&quot; unique_id=&quot;10015&quot;&gt;&lt;property id=&quot;20148&quot; value=&quot;5&quot;/&gt;&lt;property id=&quot;20300&quot; value=&quot;Slide 12 - &amp;quot;Team Organization&amp;quot;&quot;/&gt;&lt;property id=&quot;20307&quot; value=&quot;283&quot;/&gt;&lt;/object&gt;&lt;object type=&quot;3&quot; unique_id=&quot;10016&quot;&gt;&lt;property id=&quot;20148&quot; value=&quot;5&quot;/&gt;&lt;property id=&quot;20300&quot; value=&quot;Slide 13 - &amp;quot;Independent Practice Assignments&amp;quot;&quot;/&gt;&lt;property id=&quot;20307&quot; value=&quot;289&quot;/&gt;&lt;/object&gt;&lt;object type=&quot;3&quot; unique_id=&quot;10017&quot;&gt;&lt;property id=&quot;20148&quot; value=&quot;5&quot;/&gt;&lt;property id=&quot;20300&quot; value=&quot;Slide 14 - &amp;quot;Independent Practice Assignments (Cont.)&amp;quot;&quot;/&gt;&lt;property id=&quot;20307&quot; value=&quot;290&quot;/&gt;&lt;/object&gt;&lt;object type=&quot;3&quot; unique_id=&quot;10018&quot;&gt;&lt;property id=&quot;20148&quot; value=&quot;5&quot;/&gt;&lt;property id=&quot;20300&quot; value=&quot;Slide 15 - &amp;quot;Independent Practice Assignments (Cont.)&amp;quot;&quot;/&gt;&lt;property id=&quot;20307&quot; value=&quot;292&quot;/&gt;&lt;/object&gt;&lt;/object&gt;&lt;/object&gt;&lt;/database&gt;"/>
  <p:tag name="SECTOMILLISECCONVERTED" val="1"/>
</p:tagLst>
</file>

<file path=ppt/theme/theme1.xml><?xml version="1.0" encoding="utf-8"?>
<a:theme xmlns:a="http://schemas.openxmlformats.org/drawingml/2006/main" name="manpower">
  <a:themeElements>
    <a:clrScheme name="man power">
      <a:dk1>
        <a:sysClr val="windowText" lastClr="000000"/>
      </a:dk1>
      <a:lt1>
        <a:srgbClr val="000000"/>
      </a:lt1>
      <a:dk2>
        <a:srgbClr val="1F497D"/>
      </a:dk2>
      <a:lt2>
        <a:srgbClr val="D6D6DE"/>
      </a:lt2>
      <a:accent1>
        <a:srgbClr val="D0D0E5"/>
      </a:accent1>
      <a:accent2>
        <a:srgbClr val="E1E0E5"/>
      </a:accent2>
      <a:accent3>
        <a:srgbClr val="000000"/>
      </a:accent3>
      <a:accent4>
        <a:srgbClr val="8064A2"/>
      </a:accent4>
      <a:accent5>
        <a:srgbClr val="4BACC6"/>
      </a:accent5>
      <a:accent6>
        <a:srgbClr val="F79646"/>
      </a:accent6>
      <a:hlink>
        <a:srgbClr val="C1C1C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69EE80-D704-4EBC-B2F0-FD2C8D2473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2001</TotalTime>
  <Words>1653</Words>
  <Application>Microsoft Office PowerPoint</Application>
  <PresentationFormat>On-screen Show (4:3)</PresentationFormat>
  <Paragraphs>159</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Gulim</vt:lpstr>
      <vt:lpstr>Arial</vt:lpstr>
      <vt:lpstr>Calibri</vt:lpstr>
      <vt:lpstr>Tahoma</vt:lpstr>
      <vt:lpstr>Times New Roman</vt:lpstr>
      <vt:lpstr>manpower</vt:lpstr>
      <vt:lpstr>Organizational Structure</vt:lpstr>
      <vt:lpstr>PowerPoint Presentation</vt:lpstr>
      <vt:lpstr>What is  Organizational  Structure?</vt:lpstr>
      <vt:lpstr>What is an Adaptive Organization?</vt:lpstr>
      <vt:lpstr>When is Change  Needed?</vt:lpstr>
      <vt:lpstr>What is  Human Resource  Management?</vt:lpstr>
      <vt:lpstr>What is  Span of Control?</vt:lpstr>
      <vt:lpstr>Types of Structure</vt:lpstr>
      <vt:lpstr>Line Organization</vt:lpstr>
      <vt:lpstr>Line-and-Staff Organization</vt:lpstr>
      <vt:lpstr>Matrix Organization</vt:lpstr>
      <vt:lpstr>Team Organization</vt:lpstr>
      <vt:lpstr>Independent Practice Assignments</vt:lpstr>
      <vt:lpstr>Independent Practice Assignments (Cont.)</vt:lpstr>
      <vt:lpstr>Independent Practice Assignments (Cont.)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Structure</dc:title>
  <dc:creator>Rosemary</dc:creator>
  <cp:lastModifiedBy>Norma angelica Payan</cp:lastModifiedBy>
  <cp:revision>131</cp:revision>
  <dcterms:created xsi:type="dcterms:W3CDTF">2011-11-20T02:14:00Z</dcterms:created>
  <dcterms:modified xsi:type="dcterms:W3CDTF">2015-11-09T04:53:42Z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TC019809959991</vt:lpwstr>
  </property>
</Properties>
</file>