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56" r:id="rId2"/>
    <p:sldId id="270" r:id="rId3"/>
    <p:sldId id="266" r:id="rId4"/>
    <p:sldId id="264" r:id="rId5"/>
    <p:sldId id="257" r:id="rId6"/>
    <p:sldId id="258" r:id="rId7"/>
    <p:sldId id="259" r:id="rId8"/>
    <p:sldId id="265" r:id="rId9"/>
    <p:sldId id="260" r:id="rId10"/>
    <p:sldId id="261" r:id="rId11"/>
    <p:sldId id="267" r:id="rId12"/>
    <p:sldId id="268" r:id="rId13"/>
    <p:sldId id="269" r:id="rId14"/>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Constantia" pitchFamily="18" charset="0"/>
        <a:ea typeface="+mn-ea"/>
        <a:cs typeface="Arial" charset="0"/>
      </a:defRPr>
    </a:lvl1pPr>
    <a:lvl2pPr marL="457200" algn="l" rtl="0" fontAlgn="base">
      <a:spcBef>
        <a:spcPct val="0"/>
      </a:spcBef>
      <a:spcAft>
        <a:spcPct val="0"/>
      </a:spcAft>
      <a:defRPr kern="1200">
        <a:solidFill>
          <a:schemeClr val="tx1"/>
        </a:solidFill>
        <a:latin typeface="Constantia" pitchFamily="18" charset="0"/>
        <a:ea typeface="+mn-ea"/>
        <a:cs typeface="Arial" charset="0"/>
      </a:defRPr>
    </a:lvl2pPr>
    <a:lvl3pPr marL="914400" algn="l" rtl="0" fontAlgn="base">
      <a:spcBef>
        <a:spcPct val="0"/>
      </a:spcBef>
      <a:spcAft>
        <a:spcPct val="0"/>
      </a:spcAft>
      <a:defRPr kern="1200">
        <a:solidFill>
          <a:schemeClr val="tx1"/>
        </a:solidFill>
        <a:latin typeface="Constantia" pitchFamily="18" charset="0"/>
        <a:ea typeface="+mn-ea"/>
        <a:cs typeface="Arial" charset="0"/>
      </a:defRPr>
    </a:lvl3pPr>
    <a:lvl4pPr marL="1371600" algn="l" rtl="0" fontAlgn="base">
      <a:spcBef>
        <a:spcPct val="0"/>
      </a:spcBef>
      <a:spcAft>
        <a:spcPct val="0"/>
      </a:spcAft>
      <a:defRPr kern="1200">
        <a:solidFill>
          <a:schemeClr val="tx1"/>
        </a:solidFill>
        <a:latin typeface="Constantia" pitchFamily="18" charset="0"/>
        <a:ea typeface="+mn-ea"/>
        <a:cs typeface="Arial" charset="0"/>
      </a:defRPr>
    </a:lvl4pPr>
    <a:lvl5pPr marL="1828800" algn="l" rtl="0" fontAlgn="base">
      <a:spcBef>
        <a:spcPct val="0"/>
      </a:spcBef>
      <a:spcAft>
        <a:spcPct val="0"/>
      </a:spcAft>
      <a:defRPr kern="1200">
        <a:solidFill>
          <a:schemeClr val="tx1"/>
        </a:solidFill>
        <a:latin typeface="Constantia" pitchFamily="18" charset="0"/>
        <a:ea typeface="+mn-ea"/>
        <a:cs typeface="Arial" charset="0"/>
      </a:defRPr>
    </a:lvl5pPr>
    <a:lvl6pPr marL="2286000" algn="l" defTabSz="914400" rtl="0" eaLnBrk="1" latinLnBrk="0" hangingPunct="1">
      <a:defRPr kern="1200">
        <a:solidFill>
          <a:schemeClr val="tx1"/>
        </a:solidFill>
        <a:latin typeface="Constantia" pitchFamily="18" charset="0"/>
        <a:ea typeface="+mn-ea"/>
        <a:cs typeface="Arial" charset="0"/>
      </a:defRPr>
    </a:lvl6pPr>
    <a:lvl7pPr marL="2743200" algn="l" defTabSz="914400" rtl="0" eaLnBrk="1" latinLnBrk="0" hangingPunct="1">
      <a:defRPr kern="1200">
        <a:solidFill>
          <a:schemeClr val="tx1"/>
        </a:solidFill>
        <a:latin typeface="Constantia" pitchFamily="18" charset="0"/>
        <a:ea typeface="+mn-ea"/>
        <a:cs typeface="Arial" charset="0"/>
      </a:defRPr>
    </a:lvl7pPr>
    <a:lvl8pPr marL="3200400" algn="l" defTabSz="914400" rtl="0" eaLnBrk="1" latinLnBrk="0" hangingPunct="1">
      <a:defRPr kern="1200">
        <a:solidFill>
          <a:schemeClr val="tx1"/>
        </a:solidFill>
        <a:latin typeface="Constantia" pitchFamily="18" charset="0"/>
        <a:ea typeface="+mn-ea"/>
        <a:cs typeface="Arial" charset="0"/>
      </a:defRPr>
    </a:lvl8pPr>
    <a:lvl9pPr marL="3657600" algn="l" defTabSz="914400" rtl="0" eaLnBrk="1" latinLnBrk="0" hangingPunct="1">
      <a:defRPr kern="1200">
        <a:solidFill>
          <a:schemeClr val="tx1"/>
        </a:solidFill>
        <a:latin typeface="Constantia"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6" d="100"/>
          <a:sy n="76" d="100"/>
        </p:scale>
        <p:origin x="180"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9456C0-D3AA-41C5-9201-39CF6F19450B}" type="doc">
      <dgm:prSet loTypeId="urn:microsoft.com/office/officeart/2005/8/layout/cycle6" loCatId="relationship" qsTypeId="urn:microsoft.com/office/officeart/2005/8/quickstyle/3d2" qsCatId="3D" csTypeId="urn:microsoft.com/office/officeart/2005/8/colors/colorful5" csCatId="colorful" phldr="1"/>
      <dgm:spPr/>
      <dgm:t>
        <a:bodyPr/>
        <a:lstStyle/>
        <a:p>
          <a:endParaRPr lang="en-US"/>
        </a:p>
      </dgm:t>
    </dgm:pt>
    <dgm:pt modelId="{AC48F697-9959-4F50-B264-C26DDEEF76A2}">
      <dgm:prSet/>
      <dgm:spPr/>
      <dgm:t>
        <a:bodyPr/>
        <a:lstStyle/>
        <a:p>
          <a:pPr rtl="0"/>
          <a:r>
            <a:rPr lang="en-US" b="1" dirty="0" smtClean="0">
              <a:solidFill>
                <a:srgbClr val="FFFF00"/>
              </a:solidFill>
            </a:rPr>
            <a:t>Planning</a:t>
          </a:r>
          <a:r>
            <a:rPr lang="en-US" dirty="0" smtClean="0"/>
            <a:t>-setting goals, reviewing information, and making decisions</a:t>
          </a:r>
          <a:endParaRPr lang="en-US" dirty="0"/>
        </a:p>
      </dgm:t>
    </dgm:pt>
    <dgm:pt modelId="{28CC283B-738A-4F3A-BBD3-06160F73375B}" type="parTrans" cxnId="{12DFDC4A-EC87-4D61-B2CB-78D3B0211D3E}">
      <dgm:prSet/>
      <dgm:spPr/>
      <dgm:t>
        <a:bodyPr/>
        <a:lstStyle/>
        <a:p>
          <a:endParaRPr lang="en-US"/>
        </a:p>
      </dgm:t>
    </dgm:pt>
    <dgm:pt modelId="{7C09F409-F2FD-4F17-9F83-D81AD521FB43}" type="sibTrans" cxnId="{12DFDC4A-EC87-4D61-B2CB-78D3B0211D3E}">
      <dgm:prSet/>
      <dgm:spPr/>
      <dgm:t>
        <a:bodyPr/>
        <a:lstStyle/>
        <a:p>
          <a:endParaRPr lang="en-US"/>
        </a:p>
      </dgm:t>
    </dgm:pt>
    <dgm:pt modelId="{D42A20FA-E933-4A08-843A-BE428E65188C}">
      <dgm:prSet/>
      <dgm:spPr/>
      <dgm:t>
        <a:bodyPr/>
        <a:lstStyle/>
        <a:p>
          <a:pPr rtl="0"/>
          <a:r>
            <a:rPr lang="en-US" b="1" dirty="0" smtClean="0">
              <a:solidFill>
                <a:srgbClr val="FFFF00"/>
              </a:solidFill>
            </a:rPr>
            <a:t>Organizing</a:t>
          </a:r>
          <a:r>
            <a:rPr lang="en-US" dirty="0" smtClean="0"/>
            <a:t>-coordinating resources needed to achieve goals</a:t>
          </a:r>
          <a:endParaRPr lang="en-US" dirty="0"/>
        </a:p>
      </dgm:t>
    </dgm:pt>
    <dgm:pt modelId="{76DB9E4E-AE60-4F48-95DF-7168A959AF2B}" type="parTrans" cxnId="{A4247BD2-9514-4D0D-949A-7C2652CDBE69}">
      <dgm:prSet/>
      <dgm:spPr/>
      <dgm:t>
        <a:bodyPr/>
        <a:lstStyle/>
        <a:p>
          <a:endParaRPr lang="en-US"/>
        </a:p>
      </dgm:t>
    </dgm:pt>
    <dgm:pt modelId="{0875E702-32EA-4387-8481-7F6E0BE1985A}" type="sibTrans" cxnId="{A4247BD2-9514-4D0D-949A-7C2652CDBE69}">
      <dgm:prSet/>
      <dgm:spPr/>
      <dgm:t>
        <a:bodyPr/>
        <a:lstStyle/>
        <a:p>
          <a:endParaRPr lang="en-US"/>
        </a:p>
      </dgm:t>
    </dgm:pt>
    <dgm:pt modelId="{9EBEC719-905C-416C-B821-0F86D8948AAF}">
      <dgm:prSet/>
      <dgm:spPr/>
      <dgm:t>
        <a:bodyPr/>
        <a:lstStyle/>
        <a:p>
          <a:pPr rtl="0"/>
          <a:r>
            <a:rPr lang="en-US" b="1" dirty="0" smtClean="0">
              <a:solidFill>
                <a:srgbClr val="FFFF00"/>
              </a:solidFill>
            </a:rPr>
            <a:t>Staffing</a:t>
          </a:r>
          <a:r>
            <a:rPr lang="en-US" dirty="0" smtClean="0"/>
            <a:t>-actions necessary for hiring, training, and compensating employees</a:t>
          </a:r>
          <a:endParaRPr lang="en-US" dirty="0"/>
        </a:p>
      </dgm:t>
    </dgm:pt>
    <dgm:pt modelId="{1071FAF9-4354-4CA5-B185-E9B537949B17}" type="parTrans" cxnId="{8A05498D-F07A-47DC-A854-0E375A671A10}">
      <dgm:prSet/>
      <dgm:spPr/>
      <dgm:t>
        <a:bodyPr/>
        <a:lstStyle/>
        <a:p>
          <a:endParaRPr lang="en-US"/>
        </a:p>
      </dgm:t>
    </dgm:pt>
    <dgm:pt modelId="{6162ACDE-1928-4254-879B-2B345C697F5F}" type="sibTrans" cxnId="{8A05498D-F07A-47DC-A854-0E375A671A10}">
      <dgm:prSet/>
      <dgm:spPr/>
      <dgm:t>
        <a:bodyPr/>
        <a:lstStyle/>
        <a:p>
          <a:endParaRPr lang="en-US"/>
        </a:p>
      </dgm:t>
    </dgm:pt>
    <dgm:pt modelId="{DB9E83D0-4EC7-4D5E-B44C-E507E7E1035C}">
      <dgm:prSet/>
      <dgm:spPr/>
      <dgm:t>
        <a:bodyPr/>
        <a:lstStyle/>
        <a:p>
          <a:pPr rtl="0"/>
          <a:r>
            <a:rPr lang="en-US" b="1" dirty="0" smtClean="0">
              <a:solidFill>
                <a:srgbClr val="FFFF00"/>
              </a:solidFill>
            </a:rPr>
            <a:t>Implementing</a:t>
          </a:r>
          <a:r>
            <a:rPr lang="en-US" dirty="0" smtClean="0"/>
            <a:t>-carrying out leadership activities in an organization</a:t>
          </a:r>
          <a:endParaRPr lang="en-US" dirty="0"/>
        </a:p>
      </dgm:t>
    </dgm:pt>
    <dgm:pt modelId="{1771B196-2190-41B0-964D-4D5474FE790E}" type="parTrans" cxnId="{05A106B2-20E6-41C2-8208-B02C16FAC763}">
      <dgm:prSet/>
      <dgm:spPr/>
      <dgm:t>
        <a:bodyPr/>
        <a:lstStyle/>
        <a:p>
          <a:endParaRPr lang="en-US"/>
        </a:p>
      </dgm:t>
    </dgm:pt>
    <dgm:pt modelId="{60AF1316-C664-464E-8B26-891C4F5FAA49}" type="sibTrans" cxnId="{05A106B2-20E6-41C2-8208-B02C16FAC763}">
      <dgm:prSet/>
      <dgm:spPr/>
      <dgm:t>
        <a:bodyPr/>
        <a:lstStyle/>
        <a:p>
          <a:endParaRPr lang="en-US"/>
        </a:p>
      </dgm:t>
    </dgm:pt>
    <dgm:pt modelId="{A1413D95-506F-4E86-9D1B-570D21909BDD}">
      <dgm:prSet/>
      <dgm:spPr/>
      <dgm:t>
        <a:bodyPr/>
        <a:lstStyle/>
        <a:p>
          <a:pPr rtl="0"/>
          <a:r>
            <a:rPr lang="en-US" b="1" dirty="0" smtClean="0">
              <a:solidFill>
                <a:srgbClr val="FFFF00"/>
              </a:solidFill>
            </a:rPr>
            <a:t>Controlling</a:t>
          </a:r>
          <a:r>
            <a:rPr lang="en-US" dirty="0" smtClean="0"/>
            <a:t>-determining the status of whether or not goals from the planning stage have been met</a:t>
          </a:r>
          <a:endParaRPr lang="en-US" dirty="0"/>
        </a:p>
      </dgm:t>
    </dgm:pt>
    <dgm:pt modelId="{1F0FF201-A2A8-4295-9C27-1EEBA7661539}" type="parTrans" cxnId="{32731DA1-AB68-464E-85BA-154CEA9226E5}">
      <dgm:prSet/>
      <dgm:spPr/>
      <dgm:t>
        <a:bodyPr/>
        <a:lstStyle/>
        <a:p>
          <a:endParaRPr lang="en-US"/>
        </a:p>
      </dgm:t>
    </dgm:pt>
    <dgm:pt modelId="{86624274-446B-45FE-87B0-1CF183D5B784}" type="sibTrans" cxnId="{32731DA1-AB68-464E-85BA-154CEA9226E5}">
      <dgm:prSet/>
      <dgm:spPr/>
      <dgm:t>
        <a:bodyPr/>
        <a:lstStyle/>
        <a:p>
          <a:endParaRPr lang="en-US"/>
        </a:p>
      </dgm:t>
    </dgm:pt>
    <dgm:pt modelId="{1BBCB5E6-18A6-4606-B599-F5FF596B9B8C}" type="pres">
      <dgm:prSet presAssocID="{B09456C0-D3AA-41C5-9201-39CF6F19450B}" presName="cycle" presStyleCnt="0">
        <dgm:presLayoutVars>
          <dgm:dir/>
          <dgm:resizeHandles val="exact"/>
        </dgm:presLayoutVars>
      </dgm:prSet>
      <dgm:spPr/>
      <dgm:t>
        <a:bodyPr/>
        <a:lstStyle/>
        <a:p>
          <a:endParaRPr lang="en-US"/>
        </a:p>
      </dgm:t>
    </dgm:pt>
    <dgm:pt modelId="{CE863AC1-4979-4A38-81E1-DB6E53729EE6}" type="pres">
      <dgm:prSet presAssocID="{AC48F697-9959-4F50-B264-C26DDEEF76A2}" presName="node" presStyleLbl="node1" presStyleIdx="0" presStyleCnt="5" custScaleX="141579" custScaleY="163909">
        <dgm:presLayoutVars>
          <dgm:bulletEnabled val="1"/>
        </dgm:presLayoutVars>
      </dgm:prSet>
      <dgm:spPr/>
      <dgm:t>
        <a:bodyPr/>
        <a:lstStyle/>
        <a:p>
          <a:endParaRPr lang="en-US"/>
        </a:p>
      </dgm:t>
    </dgm:pt>
    <dgm:pt modelId="{216FA895-452D-4918-A1F8-7D52EE0B2A4A}" type="pres">
      <dgm:prSet presAssocID="{AC48F697-9959-4F50-B264-C26DDEEF76A2}" presName="spNode" presStyleCnt="0"/>
      <dgm:spPr/>
    </dgm:pt>
    <dgm:pt modelId="{4307534B-CC8C-485C-A9B7-25D5A5394BED}" type="pres">
      <dgm:prSet presAssocID="{7C09F409-F2FD-4F17-9F83-D81AD521FB43}" presName="sibTrans" presStyleLbl="sibTrans1D1" presStyleIdx="0" presStyleCnt="5"/>
      <dgm:spPr/>
      <dgm:t>
        <a:bodyPr/>
        <a:lstStyle/>
        <a:p>
          <a:endParaRPr lang="en-US"/>
        </a:p>
      </dgm:t>
    </dgm:pt>
    <dgm:pt modelId="{9E78D638-D943-4D35-B964-1D49A1D0FE88}" type="pres">
      <dgm:prSet presAssocID="{D42A20FA-E933-4A08-843A-BE428E65188C}" presName="node" presStyleLbl="node1" presStyleIdx="1" presStyleCnt="5" custScaleX="143102" custScaleY="172339">
        <dgm:presLayoutVars>
          <dgm:bulletEnabled val="1"/>
        </dgm:presLayoutVars>
      </dgm:prSet>
      <dgm:spPr/>
      <dgm:t>
        <a:bodyPr/>
        <a:lstStyle/>
        <a:p>
          <a:endParaRPr lang="en-US"/>
        </a:p>
      </dgm:t>
    </dgm:pt>
    <dgm:pt modelId="{D0353DBF-412A-42C2-A64D-36C827106970}" type="pres">
      <dgm:prSet presAssocID="{D42A20FA-E933-4A08-843A-BE428E65188C}" presName="spNode" presStyleCnt="0"/>
      <dgm:spPr/>
    </dgm:pt>
    <dgm:pt modelId="{1D8D9961-6D57-44AE-B7FF-B2AD35F68874}" type="pres">
      <dgm:prSet presAssocID="{0875E702-32EA-4387-8481-7F6E0BE1985A}" presName="sibTrans" presStyleLbl="sibTrans1D1" presStyleIdx="1" presStyleCnt="5"/>
      <dgm:spPr/>
      <dgm:t>
        <a:bodyPr/>
        <a:lstStyle/>
        <a:p>
          <a:endParaRPr lang="en-US"/>
        </a:p>
      </dgm:t>
    </dgm:pt>
    <dgm:pt modelId="{6E361FB5-C01D-4EB6-9D84-1D7E6BF2CF57}" type="pres">
      <dgm:prSet presAssocID="{9EBEC719-905C-416C-B821-0F86D8948AAF}" presName="node" presStyleLbl="node1" presStyleIdx="2" presStyleCnt="5" custScaleX="147571" custScaleY="195736" custRadScaleRad="85984" custRadScaleInc="-34720">
        <dgm:presLayoutVars>
          <dgm:bulletEnabled val="1"/>
        </dgm:presLayoutVars>
      </dgm:prSet>
      <dgm:spPr/>
      <dgm:t>
        <a:bodyPr/>
        <a:lstStyle/>
        <a:p>
          <a:endParaRPr lang="en-US"/>
        </a:p>
      </dgm:t>
    </dgm:pt>
    <dgm:pt modelId="{5021F62C-5A0F-4A47-B39E-97B5FA9FC704}" type="pres">
      <dgm:prSet presAssocID="{9EBEC719-905C-416C-B821-0F86D8948AAF}" presName="spNode" presStyleCnt="0"/>
      <dgm:spPr/>
    </dgm:pt>
    <dgm:pt modelId="{B153593E-208E-4B26-B956-7ACA401B1454}" type="pres">
      <dgm:prSet presAssocID="{6162ACDE-1928-4254-879B-2B345C697F5F}" presName="sibTrans" presStyleLbl="sibTrans1D1" presStyleIdx="2" presStyleCnt="5"/>
      <dgm:spPr/>
      <dgm:t>
        <a:bodyPr/>
        <a:lstStyle/>
        <a:p>
          <a:endParaRPr lang="en-US"/>
        </a:p>
      </dgm:t>
    </dgm:pt>
    <dgm:pt modelId="{8689BDEA-DA43-4539-A5BE-C12CBDDB7074}" type="pres">
      <dgm:prSet presAssocID="{DB9E83D0-4EC7-4D5E-B44C-E507E7E1035C}" presName="node" presStyleLbl="node1" presStyleIdx="3" presStyleCnt="5" custScaleX="147372" custScaleY="194133" custRadScaleRad="87420" custRadScaleInc="40235">
        <dgm:presLayoutVars>
          <dgm:bulletEnabled val="1"/>
        </dgm:presLayoutVars>
      </dgm:prSet>
      <dgm:spPr/>
      <dgm:t>
        <a:bodyPr/>
        <a:lstStyle/>
        <a:p>
          <a:endParaRPr lang="en-US"/>
        </a:p>
      </dgm:t>
    </dgm:pt>
    <dgm:pt modelId="{3964FC74-563F-4A8D-AB91-009D33D2DAE1}" type="pres">
      <dgm:prSet presAssocID="{DB9E83D0-4EC7-4D5E-B44C-E507E7E1035C}" presName="spNode" presStyleCnt="0"/>
      <dgm:spPr/>
    </dgm:pt>
    <dgm:pt modelId="{CEB493D7-510E-43E9-883C-F0422CF675F9}" type="pres">
      <dgm:prSet presAssocID="{60AF1316-C664-464E-8B26-891C4F5FAA49}" presName="sibTrans" presStyleLbl="sibTrans1D1" presStyleIdx="3" presStyleCnt="5"/>
      <dgm:spPr/>
      <dgm:t>
        <a:bodyPr/>
        <a:lstStyle/>
        <a:p>
          <a:endParaRPr lang="en-US"/>
        </a:p>
      </dgm:t>
    </dgm:pt>
    <dgm:pt modelId="{4CE77A32-EEC8-45B8-AEE9-1C7BD1524D65}" type="pres">
      <dgm:prSet presAssocID="{A1413D95-506F-4E86-9D1B-570D21909BDD}" presName="node" presStyleLbl="node1" presStyleIdx="4" presStyleCnt="5" custScaleX="136617" custScaleY="169280">
        <dgm:presLayoutVars>
          <dgm:bulletEnabled val="1"/>
        </dgm:presLayoutVars>
      </dgm:prSet>
      <dgm:spPr/>
      <dgm:t>
        <a:bodyPr/>
        <a:lstStyle/>
        <a:p>
          <a:endParaRPr lang="en-US"/>
        </a:p>
      </dgm:t>
    </dgm:pt>
    <dgm:pt modelId="{4F4094F4-5EB0-4F83-871F-F6991B062AC9}" type="pres">
      <dgm:prSet presAssocID="{A1413D95-506F-4E86-9D1B-570D21909BDD}" presName="spNode" presStyleCnt="0"/>
      <dgm:spPr/>
    </dgm:pt>
    <dgm:pt modelId="{4C126815-8E16-4A34-8B41-01D4C45397E8}" type="pres">
      <dgm:prSet presAssocID="{86624274-446B-45FE-87B0-1CF183D5B784}" presName="sibTrans" presStyleLbl="sibTrans1D1" presStyleIdx="4" presStyleCnt="5"/>
      <dgm:spPr/>
      <dgm:t>
        <a:bodyPr/>
        <a:lstStyle/>
        <a:p>
          <a:endParaRPr lang="en-US"/>
        </a:p>
      </dgm:t>
    </dgm:pt>
  </dgm:ptLst>
  <dgm:cxnLst>
    <dgm:cxn modelId="{A4247BD2-9514-4D0D-949A-7C2652CDBE69}" srcId="{B09456C0-D3AA-41C5-9201-39CF6F19450B}" destId="{D42A20FA-E933-4A08-843A-BE428E65188C}" srcOrd="1" destOrd="0" parTransId="{76DB9E4E-AE60-4F48-95DF-7168A959AF2B}" sibTransId="{0875E702-32EA-4387-8481-7F6E0BE1985A}"/>
    <dgm:cxn modelId="{F7A64AAA-2566-4382-8069-62E60ACC40FC}" type="presOf" srcId="{0875E702-32EA-4387-8481-7F6E0BE1985A}" destId="{1D8D9961-6D57-44AE-B7FF-B2AD35F68874}" srcOrd="0" destOrd="0" presId="urn:microsoft.com/office/officeart/2005/8/layout/cycle6"/>
    <dgm:cxn modelId="{F599704D-AE27-42E3-B5A3-D8E544D07F2D}" type="presOf" srcId="{DB9E83D0-4EC7-4D5E-B44C-E507E7E1035C}" destId="{8689BDEA-DA43-4539-A5BE-C12CBDDB7074}" srcOrd="0" destOrd="0" presId="urn:microsoft.com/office/officeart/2005/8/layout/cycle6"/>
    <dgm:cxn modelId="{70DD8CB0-B24F-48D8-BD3F-B9EA9E4209F1}" type="presOf" srcId="{86624274-446B-45FE-87B0-1CF183D5B784}" destId="{4C126815-8E16-4A34-8B41-01D4C45397E8}" srcOrd="0" destOrd="0" presId="urn:microsoft.com/office/officeart/2005/8/layout/cycle6"/>
    <dgm:cxn modelId="{8AB28648-8E86-46D8-B434-ADC406138F43}" type="presOf" srcId="{6162ACDE-1928-4254-879B-2B345C697F5F}" destId="{B153593E-208E-4B26-B956-7ACA401B1454}" srcOrd="0" destOrd="0" presId="urn:microsoft.com/office/officeart/2005/8/layout/cycle6"/>
    <dgm:cxn modelId="{E516E2EE-9F40-47EF-8C6B-04B86DE9E6B6}" type="presOf" srcId="{9EBEC719-905C-416C-B821-0F86D8948AAF}" destId="{6E361FB5-C01D-4EB6-9D84-1D7E6BF2CF57}" srcOrd="0" destOrd="0" presId="urn:microsoft.com/office/officeart/2005/8/layout/cycle6"/>
    <dgm:cxn modelId="{FED6C95E-1819-4C6F-A111-FE3BF6B5AD83}" type="presOf" srcId="{B09456C0-D3AA-41C5-9201-39CF6F19450B}" destId="{1BBCB5E6-18A6-4606-B599-F5FF596B9B8C}" srcOrd="0" destOrd="0" presId="urn:microsoft.com/office/officeart/2005/8/layout/cycle6"/>
    <dgm:cxn modelId="{8A05498D-F07A-47DC-A854-0E375A671A10}" srcId="{B09456C0-D3AA-41C5-9201-39CF6F19450B}" destId="{9EBEC719-905C-416C-B821-0F86D8948AAF}" srcOrd="2" destOrd="0" parTransId="{1071FAF9-4354-4CA5-B185-E9B537949B17}" sibTransId="{6162ACDE-1928-4254-879B-2B345C697F5F}"/>
    <dgm:cxn modelId="{E8506281-6548-4743-B73B-8FAF409F2F15}" type="presOf" srcId="{A1413D95-506F-4E86-9D1B-570D21909BDD}" destId="{4CE77A32-EEC8-45B8-AEE9-1C7BD1524D65}" srcOrd="0" destOrd="0" presId="urn:microsoft.com/office/officeart/2005/8/layout/cycle6"/>
    <dgm:cxn modelId="{E0EEF0C0-6EA4-48C7-BC21-560185091EBB}" type="presOf" srcId="{AC48F697-9959-4F50-B264-C26DDEEF76A2}" destId="{CE863AC1-4979-4A38-81E1-DB6E53729EE6}" srcOrd="0" destOrd="0" presId="urn:microsoft.com/office/officeart/2005/8/layout/cycle6"/>
    <dgm:cxn modelId="{32731DA1-AB68-464E-85BA-154CEA9226E5}" srcId="{B09456C0-D3AA-41C5-9201-39CF6F19450B}" destId="{A1413D95-506F-4E86-9D1B-570D21909BDD}" srcOrd="4" destOrd="0" parTransId="{1F0FF201-A2A8-4295-9C27-1EEBA7661539}" sibTransId="{86624274-446B-45FE-87B0-1CF183D5B784}"/>
    <dgm:cxn modelId="{FF7FE153-35BF-4AD1-B7E6-FF4328DF03E1}" type="presOf" srcId="{7C09F409-F2FD-4F17-9F83-D81AD521FB43}" destId="{4307534B-CC8C-485C-A9B7-25D5A5394BED}" srcOrd="0" destOrd="0" presId="urn:microsoft.com/office/officeart/2005/8/layout/cycle6"/>
    <dgm:cxn modelId="{12DFDC4A-EC87-4D61-B2CB-78D3B0211D3E}" srcId="{B09456C0-D3AA-41C5-9201-39CF6F19450B}" destId="{AC48F697-9959-4F50-B264-C26DDEEF76A2}" srcOrd="0" destOrd="0" parTransId="{28CC283B-738A-4F3A-BBD3-06160F73375B}" sibTransId="{7C09F409-F2FD-4F17-9F83-D81AD521FB43}"/>
    <dgm:cxn modelId="{DFCE6552-8FC8-4536-BCBB-BFC8D6C02F4F}" type="presOf" srcId="{D42A20FA-E933-4A08-843A-BE428E65188C}" destId="{9E78D638-D943-4D35-B964-1D49A1D0FE88}" srcOrd="0" destOrd="0" presId="urn:microsoft.com/office/officeart/2005/8/layout/cycle6"/>
    <dgm:cxn modelId="{05A106B2-20E6-41C2-8208-B02C16FAC763}" srcId="{B09456C0-D3AA-41C5-9201-39CF6F19450B}" destId="{DB9E83D0-4EC7-4D5E-B44C-E507E7E1035C}" srcOrd="3" destOrd="0" parTransId="{1771B196-2190-41B0-964D-4D5474FE790E}" sibTransId="{60AF1316-C664-464E-8B26-891C4F5FAA49}"/>
    <dgm:cxn modelId="{257E35C6-E773-46E8-BBD4-BC9327BFD601}" type="presOf" srcId="{60AF1316-C664-464E-8B26-891C4F5FAA49}" destId="{CEB493D7-510E-43E9-883C-F0422CF675F9}" srcOrd="0" destOrd="0" presId="urn:microsoft.com/office/officeart/2005/8/layout/cycle6"/>
    <dgm:cxn modelId="{6306EF1D-2D1F-41E4-9D16-A4E9A2C79FF9}" type="presParOf" srcId="{1BBCB5E6-18A6-4606-B599-F5FF596B9B8C}" destId="{CE863AC1-4979-4A38-81E1-DB6E53729EE6}" srcOrd="0" destOrd="0" presId="urn:microsoft.com/office/officeart/2005/8/layout/cycle6"/>
    <dgm:cxn modelId="{7998D545-1694-4507-9A91-3E8F1FFE523F}" type="presParOf" srcId="{1BBCB5E6-18A6-4606-B599-F5FF596B9B8C}" destId="{216FA895-452D-4918-A1F8-7D52EE0B2A4A}" srcOrd="1" destOrd="0" presId="urn:microsoft.com/office/officeart/2005/8/layout/cycle6"/>
    <dgm:cxn modelId="{A3EFB836-2B41-4FDD-B8BB-C723C9ADCE5A}" type="presParOf" srcId="{1BBCB5E6-18A6-4606-B599-F5FF596B9B8C}" destId="{4307534B-CC8C-485C-A9B7-25D5A5394BED}" srcOrd="2" destOrd="0" presId="urn:microsoft.com/office/officeart/2005/8/layout/cycle6"/>
    <dgm:cxn modelId="{5D4640DA-D3D6-4DE3-9241-B4DF91F4C08D}" type="presParOf" srcId="{1BBCB5E6-18A6-4606-B599-F5FF596B9B8C}" destId="{9E78D638-D943-4D35-B964-1D49A1D0FE88}" srcOrd="3" destOrd="0" presId="urn:microsoft.com/office/officeart/2005/8/layout/cycle6"/>
    <dgm:cxn modelId="{FB4F2DA0-60BA-461E-A13E-8B3509F35C23}" type="presParOf" srcId="{1BBCB5E6-18A6-4606-B599-F5FF596B9B8C}" destId="{D0353DBF-412A-42C2-A64D-36C827106970}" srcOrd="4" destOrd="0" presId="urn:microsoft.com/office/officeart/2005/8/layout/cycle6"/>
    <dgm:cxn modelId="{733EA9F3-122B-4C31-828A-5D209D40DC38}" type="presParOf" srcId="{1BBCB5E6-18A6-4606-B599-F5FF596B9B8C}" destId="{1D8D9961-6D57-44AE-B7FF-B2AD35F68874}" srcOrd="5" destOrd="0" presId="urn:microsoft.com/office/officeart/2005/8/layout/cycle6"/>
    <dgm:cxn modelId="{355B13D3-11DB-4028-A551-7635A6E6E454}" type="presParOf" srcId="{1BBCB5E6-18A6-4606-B599-F5FF596B9B8C}" destId="{6E361FB5-C01D-4EB6-9D84-1D7E6BF2CF57}" srcOrd="6" destOrd="0" presId="urn:microsoft.com/office/officeart/2005/8/layout/cycle6"/>
    <dgm:cxn modelId="{8115DCB1-64E1-4414-8961-B054343EDE4E}" type="presParOf" srcId="{1BBCB5E6-18A6-4606-B599-F5FF596B9B8C}" destId="{5021F62C-5A0F-4A47-B39E-97B5FA9FC704}" srcOrd="7" destOrd="0" presId="urn:microsoft.com/office/officeart/2005/8/layout/cycle6"/>
    <dgm:cxn modelId="{FE33AD4B-706D-48C3-BA21-678ADC32560B}" type="presParOf" srcId="{1BBCB5E6-18A6-4606-B599-F5FF596B9B8C}" destId="{B153593E-208E-4B26-B956-7ACA401B1454}" srcOrd="8" destOrd="0" presId="urn:microsoft.com/office/officeart/2005/8/layout/cycle6"/>
    <dgm:cxn modelId="{E1015843-73EB-4665-917C-B1083FD5DF68}" type="presParOf" srcId="{1BBCB5E6-18A6-4606-B599-F5FF596B9B8C}" destId="{8689BDEA-DA43-4539-A5BE-C12CBDDB7074}" srcOrd="9" destOrd="0" presId="urn:microsoft.com/office/officeart/2005/8/layout/cycle6"/>
    <dgm:cxn modelId="{DDBFD204-02F3-4CF3-8856-40171C470E32}" type="presParOf" srcId="{1BBCB5E6-18A6-4606-B599-F5FF596B9B8C}" destId="{3964FC74-563F-4A8D-AB91-009D33D2DAE1}" srcOrd="10" destOrd="0" presId="urn:microsoft.com/office/officeart/2005/8/layout/cycle6"/>
    <dgm:cxn modelId="{F4BEA546-8E7E-4AF6-95A2-A00C907DB0CD}" type="presParOf" srcId="{1BBCB5E6-18A6-4606-B599-F5FF596B9B8C}" destId="{CEB493D7-510E-43E9-883C-F0422CF675F9}" srcOrd="11" destOrd="0" presId="urn:microsoft.com/office/officeart/2005/8/layout/cycle6"/>
    <dgm:cxn modelId="{24FAEBC9-E3D6-43F7-AE5E-BD65C32847D5}" type="presParOf" srcId="{1BBCB5E6-18A6-4606-B599-F5FF596B9B8C}" destId="{4CE77A32-EEC8-45B8-AEE9-1C7BD1524D65}" srcOrd="12" destOrd="0" presId="urn:microsoft.com/office/officeart/2005/8/layout/cycle6"/>
    <dgm:cxn modelId="{7E3FACA9-929F-471B-918B-BE7A862B92AD}" type="presParOf" srcId="{1BBCB5E6-18A6-4606-B599-F5FF596B9B8C}" destId="{4F4094F4-5EB0-4F83-871F-F6991B062AC9}" srcOrd="13" destOrd="0" presId="urn:microsoft.com/office/officeart/2005/8/layout/cycle6"/>
    <dgm:cxn modelId="{B765538D-5AB2-4616-B7C3-712A5EE23754}" type="presParOf" srcId="{1BBCB5E6-18A6-4606-B599-F5FF596B9B8C}" destId="{4C126815-8E16-4A34-8B41-01D4C45397E8}"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334C4C-16E5-49EF-B991-B545EDFAB7BA}"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en-US"/>
        </a:p>
      </dgm:t>
    </dgm:pt>
    <dgm:pt modelId="{969E8E7F-29CF-4B15-904C-03937A733EE2}">
      <dgm:prSet/>
      <dgm:spPr/>
      <dgm:t>
        <a:bodyPr/>
        <a:lstStyle/>
        <a:p>
          <a:pPr rtl="0"/>
          <a:r>
            <a:rPr lang="en-US" dirty="0" smtClean="0"/>
            <a:t>Routine, daily decisions</a:t>
          </a:r>
          <a:endParaRPr lang="en-US" dirty="0"/>
        </a:p>
      </dgm:t>
    </dgm:pt>
    <dgm:pt modelId="{C4290DFB-3B85-4E68-AFB4-90AAA7F62C3F}" type="parTrans" cxnId="{36AD5A59-6DE8-48AB-8B2F-597EF8AA591C}">
      <dgm:prSet/>
      <dgm:spPr/>
      <dgm:t>
        <a:bodyPr/>
        <a:lstStyle/>
        <a:p>
          <a:endParaRPr lang="en-US"/>
        </a:p>
      </dgm:t>
    </dgm:pt>
    <dgm:pt modelId="{E5C1B8C4-624F-4B4C-AC8A-4C09080EE150}" type="sibTrans" cxnId="{36AD5A59-6DE8-48AB-8B2F-597EF8AA591C}">
      <dgm:prSet/>
      <dgm:spPr/>
      <dgm:t>
        <a:bodyPr/>
        <a:lstStyle/>
        <a:p>
          <a:endParaRPr lang="en-US"/>
        </a:p>
      </dgm:t>
    </dgm:pt>
    <dgm:pt modelId="{5A198701-94C6-47B6-8DD2-DC80346A5BD5}">
      <dgm:prSet/>
      <dgm:spPr/>
      <dgm:t>
        <a:bodyPr/>
        <a:lstStyle/>
        <a:p>
          <a:pPr rtl="0"/>
          <a:r>
            <a:rPr lang="en-US" dirty="0" smtClean="0"/>
            <a:t>When problems arise</a:t>
          </a:r>
          <a:endParaRPr lang="en-US" dirty="0"/>
        </a:p>
      </dgm:t>
    </dgm:pt>
    <dgm:pt modelId="{DB762A02-3BAF-4603-B768-7FDA3D5B4950}" type="parTrans" cxnId="{60CFA485-28C7-4DD1-A3A1-7E5E67B225EF}">
      <dgm:prSet/>
      <dgm:spPr/>
      <dgm:t>
        <a:bodyPr/>
        <a:lstStyle/>
        <a:p>
          <a:endParaRPr lang="en-US"/>
        </a:p>
      </dgm:t>
    </dgm:pt>
    <dgm:pt modelId="{30FCF3C8-24E8-42F1-9DBA-E0685B38A5D2}" type="sibTrans" cxnId="{60CFA485-28C7-4DD1-A3A1-7E5E67B225EF}">
      <dgm:prSet/>
      <dgm:spPr/>
      <dgm:t>
        <a:bodyPr/>
        <a:lstStyle/>
        <a:p>
          <a:endParaRPr lang="en-US"/>
        </a:p>
      </dgm:t>
    </dgm:pt>
    <dgm:pt modelId="{BE4169A8-08DD-4D31-803F-D22C0549B07E}">
      <dgm:prSet/>
      <dgm:spPr/>
      <dgm:t>
        <a:bodyPr/>
        <a:lstStyle/>
        <a:p>
          <a:pPr rtl="0"/>
          <a:r>
            <a:rPr lang="en-US" dirty="0" smtClean="0"/>
            <a:t>When change is anticipated</a:t>
          </a:r>
          <a:endParaRPr lang="en-US" dirty="0"/>
        </a:p>
      </dgm:t>
    </dgm:pt>
    <dgm:pt modelId="{852EDE64-6E34-4D46-B035-570A2D73F00E}" type="parTrans" cxnId="{1388F234-2B6E-4A66-9809-26B39DF0CEA2}">
      <dgm:prSet/>
      <dgm:spPr/>
      <dgm:t>
        <a:bodyPr/>
        <a:lstStyle/>
        <a:p>
          <a:endParaRPr lang="en-US"/>
        </a:p>
      </dgm:t>
    </dgm:pt>
    <dgm:pt modelId="{9BAF5269-EDA3-448F-A76B-E2FECB30CB37}" type="sibTrans" cxnId="{1388F234-2B6E-4A66-9809-26B39DF0CEA2}">
      <dgm:prSet/>
      <dgm:spPr/>
      <dgm:t>
        <a:bodyPr/>
        <a:lstStyle/>
        <a:p>
          <a:endParaRPr lang="en-US"/>
        </a:p>
      </dgm:t>
    </dgm:pt>
    <dgm:pt modelId="{CB4D8616-8CE8-45D6-8440-C4768152899E}" type="pres">
      <dgm:prSet presAssocID="{A8334C4C-16E5-49EF-B991-B545EDFAB7BA}" presName="compositeShape" presStyleCnt="0">
        <dgm:presLayoutVars>
          <dgm:dir/>
          <dgm:resizeHandles/>
        </dgm:presLayoutVars>
      </dgm:prSet>
      <dgm:spPr/>
      <dgm:t>
        <a:bodyPr/>
        <a:lstStyle/>
        <a:p>
          <a:endParaRPr lang="en-US"/>
        </a:p>
      </dgm:t>
    </dgm:pt>
    <dgm:pt modelId="{FF0C40F7-457E-495C-8768-261D9FD10395}" type="pres">
      <dgm:prSet presAssocID="{A8334C4C-16E5-49EF-B991-B545EDFAB7BA}" presName="pyramid" presStyleLbl="node1" presStyleIdx="0" presStyleCnt="1"/>
      <dgm:spPr/>
    </dgm:pt>
    <dgm:pt modelId="{AA4160C8-2F80-4AA3-A7D6-7CD80EABD090}" type="pres">
      <dgm:prSet presAssocID="{A8334C4C-16E5-49EF-B991-B545EDFAB7BA}" presName="theList" presStyleCnt="0"/>
      <dgm:spPr/>
    </dgm:pt>
    <dgm:pt modelId="{092349F8-9239-4CE5-A7AB-3C1AB53FE1E0}" type="pres">
      <dgm:prSet presAssocID="{969E8E7F-29CF-4B15-904C-03937A733EE2}" presName="aNode" presStyleLbl="fgAcc1" presStyleIdx="0" presStyleCnt="3">
        <dgm:presLayoutVars>
          <dgm:bulletEnabled val="1"/>
        </dgm:presLayoutVars>
      </dgm:prSet>
      <dgm:spPr/>
      <dgm:t>
        <a:bodyPr/>
        <a:lstStyle/>
        <a:p>
          <a:endParaRPr lang="en-US"/>
        </a:p>
      </dgm:t>
    </dgm:pt>
    <dgm:pt modelId="{3254CAD0-6F2D-4279-A845-035D26499DCD}" type="pres">
      <dgm:prSet presAssocID="{969E8E7F-29CF-4B15-904C-03937A733EE2}" presName="aSpace" presStyleCnt="0"/>
      <dgm:spPr/>
    </dgm:pt>
    <dgm:pt modelId="{8D6B5905-61C1-4AA8-9BB3-8C557610458C}" type="pres">
      <dgm:prSet presAssocID="{5A198701-94C6-47B6-8DD2-DC80346A5BD5}" presName="aNode" presStyleLbl="fgAcc1" presStyleIdx="1" presStyleCnt="3">
        <dgm:presLayoutVars>
          <dgm:bulletEnabled val="1"/>
        </dgm:presLayoutVars>
      </dgm:prSet>
      <dgm:spPr/>
      <dgm:t>
        <a:bodyPr/>
        <a:lstStyle/>
        <a:p>
          <a:endParaRPr lang="en-US"/>
        </a:p>
      </dgm:t>
    </dgm:pt>
    <dgm:pt modelId="{21978FC4-B24A-4E0E-AAFF-CCAF9BDD8843}" type="pres">
      <dgm:prSet presAssocID="{5A198701-94C6-47B6-8DD2-DC80346A5BD5}" presName="aSpace" presStyleCnt="0"/>
      <dgm:spPr/>
    </dgm:pt>
    <dgm:pt modelId="{0AAA910C-E294-416B-93A8-A4D34ECCE9F4}" type="pres">
      <dgm:prSet presAssocID="{BE4169A8-08DD-4D31-803F-D22C0549B07E}" presName="aNode" presStyleLbl="fgAcc1" presStyleIdx="2" presStyleCnt="3">
        <dgm:presLayoutVars>
          <dgm:bulletEnabled val="1"/>
        </dgm:presLayoutVars>
      </dgm:prSet>
      <dgm:spPr/>
      <dgm:t>
        <a:bodyPr/>
        <a:lstStyle/>
        <a:p>
          <a:endParaRPr lang="en-US"/>
        </a:p>
      </dgm:t>
    </dgm:pt>
    <dgm:pt modelId="{21965BD1-83C0-4EFE-BA18-F0BC6D159AD3}" type="pres">
      <dgm:prSet presAssocID="{BE4169A8-08DD-4D31-803F-D22C0549B07E}" presName="aSpace" presStyleCnt="0"/>
      <dgm:spPr/>
    </dgm:pt>
  </dgm:ptLst>
  <dgm:cxnLst>
    <dgm:cxn modelId="{70C61C20-2452-4084-AACF-237DB007DFED}" type="presOf" srcId="{A8334C4C-16E5-49EF-B991-B545EDFAB7BA}" destId="{CB4D8616-8CE8-45D6-8440-C4768152899E}" srcOrd="0" destOrd="0" presId="urn:microsoft.com/office/officeart/2005/8/layout/pyramid2"/>
    <dgm:cxn modelId="{7A6D6700-A138-479F-BF7E-6B239A195FA2}" type="presOf" srcId="{BE4169A8-08DD-4D31-803F-D22C0549B07E}" destId="{0AAA910C-E294-416B-93A8-A4D34ECCE9F4}" srcOrd="0" destOrd="0" presId="urn:microsoft.com/office/officeart/2005/8/layout/pyramid2"/>
    <dgm:cxn modelId="{1388F234-2B6E-4A66-9809-26B39DF0CEA2}" srcId="{A8334C4C-16E5-49EF-B991-B545EDFAB7BA}" destId="{BE4169A8-08DD-4D31-803F-D22C0549B07E}" srcOrd="2" destOrd="0" parTransId="{852EDE64-6E34-4D46-B035-570A2D73F00E}" sibTransId="{9BAF5269-EDA3-448F-A76B-E2FECB30CB37}"/>
    <dgm:cxn modelId="{AFF38169-4319-4D9E-BBAA-6BF49DC07983}" type="presOf" srcId="{969E8E7F-29CF-4B15-904C-03937A733EE2}" destId="{092349F8-9239-4CE5-A7AB-3C1AB53FE1E0}" srcOrd="0" destOrd="0" presId="urn:microsoft.com/office/officeart/2005/8/layout/pyramid2"/>
    <dgm:cxn modelId="{36AD5A59-6DE8-48AB-8B2F-597EF8AA591C}" srcId="{A8334C4C-16E5-49EF-B991-B545EDFAB7BA}" destId="{969E8E7F-29CF-4B15-904C-03937A733EE2}" srcOrd="0" destOrd="0" parTransId="{C4290DFB-3B85-4E68-AFB4-90AAA7F62C3F}" sibTransId="{E5C1B8C4-624F-4B4C-AC8A-4C09080EE150}"/>
    <dgm:cxn modelId="{60CFA485-28C7-4DD1-A3A1-7E5E67B225EF}" srcId="{A8334C4C-16E5-49EF-B991-B545EDFAB7BA}" destId="{5A198701-94C6-47B6-8DD2-DC80346A5BD5}" srcOrd="1" destOrd="0" parTransId="{DB762A02-3BAF-4603-B768-7FDA3D5B4950}" sibTransId="{30FCF3C8-24E8-42F1-9DBA-E0685B38A5D2}"/>
    <dgm:cxn modelId="{25115B82-9605-44FF-8613-3C97D9EA3F1E}" type="presOf" srcId="{5A198701-94C6-47B6-8DD2-DC80346A5BD5}" destId="{8D6B5905-61C1-4AA8-9BB3-8C557610458C}" srcOrd="0" destOrd="0" presId="urn:microsoft.com/office/officeart/2005/8/layout/pyramid2"/>
    <dgm:cxn modelId="{3CC9D4A1-566D-4A43-AAFF-C4B645514238}" type="presParOf" srcId="{CB4D8616-8CE8-45D6-8440-C4768152899E}" destId="{FF0C40F7-457E-495C-8768-261D9FD10395}" srcOrd="0" destOrd="0" presId="urn:microsoft.com/office/officeart/2005/8/layout/pyramid2"/>
    <dgm:cxn modelId="{0FBEF397-FD29-4418-A41E-03012073BBAA}" type="presParOf" srcId="{CB4D8616-8CE8-45D6-8440-C4768152899E}" destId="{AA4160C8-2F80-4AA3-A7D6-7CD80EABD090}" srcOrd="1" destOrd="0" presId="urn:microsoft.com/office/officeart/2005/8/layout/pyramid2"/>
    <dgm:cxn modelId="{EE874E5C-7A4D-42DF-A875-8A52E006F09A}" type="presParOf" srcId="{AA4160C8-2F80-4AA3-A7D6-7CD80EABD090}" destId="{092349F8-9239-4CE5-A7AB-3C1AB53FE1E0}" srcOrd="0" destOrd="0" presId="urn:microsoft.com/office/officeart/2005/8/layout/pyramid2"/>
    <dgm:cxn modelId="{D28F088E-284A-40EC-ABCB-DC9ADA38FD9D}" type="presParOf" srcId="{AA4160C8-2F80-4AA3-A7D6-7CD80EABD090}" destId="{3254CAD0-6F2D-4279-A845-035D26499DCD}" srcOrd="1" destOrd="0" presId="urn:microsoft.com/office/officeart/2005/8/layout/pyramid2"/>
    <dgm:cxn modelId="{0B1E6FF4-74B8-4EE0-A80E-4746F2B49F25}" type="presParOf" srcId="{AA4160C8-2F80-4AA3-A7D6-7CD80EABD090}" destId="{8D6B5905-61C1-4AA8-9BB3-8C557610458C}" srcOrd="2" destOrd="0" presId="urn:microsoft.com/office/officeart/2005/8/layout/pyramid2"/>
    <dgm:cxn modelId="{1B823D3C-4993-4D36-9A8E-71F225C4EC06}" type="presParOf" srcId="{AA4160C8-2F80-4AA3-A7D6-7CD80EABD090}" destId="{21978FC4-B24A-4E0E-AAFF-CCAF9BDD8843}" srcOrd="3" destOrd="0" presId="urn:microsoft.com/office/officeart/2005/8/layout/pyramid2"/>
    <dgm:cxn modelId="{8C007E2A-C549-46E2-B83B-956D2D0FEF7D}" type="presParOf" srcId="{AA4160C8-2F80-4AA3-A7D6-7CD80EABD090}" destId="{0AAA910C-E294-416B-93A8-A4D34ECCE9F4}" srcOrd="4" destOrd="0" presId="urn:microsoft.com/office/officeart/2005/8/layout/pyramid2"/>
    <dgm:cxn modelId="{0A8A3D55-BE28-4AE4-8FCF-050CA1054764}" type="presParOf" srcId="{AA4160C8-2F80-4AA3-A7D6-7CD80EABD090}" destId="{21965BD1-83C0-4EFE-BA18-F0BC6D159AD3}"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21ACEC-4795-47D1-9AC7-C07E3F572F6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C68F972B-AFB5-4AF4-BF2F-2FAAD4730A01}">
      <dgm:prSet/>
      <dgm:spPr/>
      <dgm:t>
        <a:bodyPr/>
        <a:lstStyle/>
        <a:p>
          <a:pPr rtl="0"/>
          <a:r>
            <a:rPr lang="en-US" dirty="0" smtClean="0"/>
            <a:t>Strategic</a:t>
          </a:r>
          <a:endParaRPr lang="en-US" dirty="0"/>
        </a:p>
      </dgm:t>
    </dgm:pt>
    <dgm:pt modelId="{DE746CF1-9C85-4DEC-8DC0-54CB7C9F68AC}" type="parTrans" cxnId="{907DD61D-BF1F-4A18-A88F-264B98C01901}">
      <dgm:prSet/>
      <dgm:spPr/>
      <dgm:t>
        <a:bodyPr/>
        <a:lstStyle/>
        <a:p>
          <a:endParaRPr lang="en-US"/>
        </a:p>
      </dgm:t>
    </dgm:pt>
    <dgm:pt modelId="{7F2E16CC-49D9-4C50-88CF-F285D3895941}" type="sibTrans" cxnId="{907DD61D-BF1F-4A18-A88F-264B98C01901}">
      <dgm:prSet/>
      <dgm:spPr/>
      <dgm:t>
        <a:bodyPr/>
        <a:lstStyle/>
        <a:p>
          <a:endParaRPr lang="en-US"/>
        </a:p>
      </dgm:t>
    </dgm:pt>
    <dgm:pt modelId="{1A4B90EF-A492-4568-A5CE-FDAA14EEBDA0}">
      <dgm:prSet/>
      <dgm:spPr/>
      <dgm:t>
        <a:bodyPr/>
        <a:lstStyle/>
        <a:p>
          <a:pPr rtl="0"/>
          <a:r>
            <a:rPr lang="en-US" dirty="0" smtClean="0"/>
            <a:t>Long-term planning</a:t>
          </a:r>
          <a:endParaRPr lang="en-US" dirty="0"/>
        </a:p>
      </dgm:t>
    </dgm:pt>
    <dgm:pt modelId="{7AE11FD7-FD68-4053-966E-B7DA161B3E5C}" type="parTrans" cxnId="{B3F440EE-FFA7-4A43-B5FE-9D2F138B5BFE}">
      <dgm:prSet/>
      <dgm:spPr/>
      <dgm:t>
        <a:bodyPr/>
        <a:lstStyle/>
        <a:p>
          <a:endParaRPr lang="en-US"/>
        </a:p>
      </dgm:t>
    </dgm:pt>
    <dgm:pt modelId="{7601F8C9-BF40-4DDB-901A-BB5E161FC7E7}" type="sibTrans" cxnId="{B3F440EE-FFA7-4A43-B5FE-9D2F138B5BFE}">
      <dgm:prSet/>
      <dgm:spPr/>
      <dgm:t>
        <a:bodyPr/>
        <a:lstStyle/>
        <a:p>
          <a:endParaRPr lang="en-US"/>
        </a:p>
      </dgm:t>
    </dgm:pt>
    <dgm:pt modelId="{7C95450A-0E7A-4DA0-80A6-1C2DC55651AC}">
      <dgm:prSet/>
      <dgm:spPr/>
      <dgm:t>
        <a:bodyPr/>
        <a:lstStyle/>
        <a:p>
          <a:pPr rtl="0"/>
          <a:r>
            <a:rPr lang="en-US" dirty="0" smtClean="0"/>
            <a:t>Broad goals</a:t>
          </a:r>
          <a:endParaRPr lang="en-US" dirty="0"/>
        </a:p>
      </dgm:t>
    </dgm:pt>
    <dgm:pt modelId="{B30EF740-540D-40E8-86D1-D202D2176267}" type="parTrans" cxnId="{C82C3A1F-1A3C-415E-8D03-ADC5742FA7A4}">
      <dgm:prSet/>
      <dgm:spPr/>
      <dgm:t>
        <a:bodyPr/>
        <a:lstStyle/>
        <a:p>
          <a:endParaRPr lang="en-US"/>
        </a:p>
      </dgm:t>
    </dgm:pt>
    <dgm:pt modelId="{CE98231A-8425-4807-93B5-D4D0485B371D}" type="sibTrans" cxnId="{C82C3A1F-1A3C-415E-8D03-ADC5742FA7A4}">
      <dgm:prSet/>
      <dgm:spPr/>
      <dgm:t>
        <a:bodyPr/>
        <a:lstStyle/>
        <a:p>
          <a:endParaRPr lang="en-US"/>
        </a:p>
      </dgm:t>
    </dgm:pt>
    <dgm:pt modelId="{FA30FE8C-7092-4CBD-B747-FFE7FA510449}">
      <dgm:prSet/>
      <dgm:spPr/>
      <dgm:t>
        <a:bodyPr/>
        <a:lstStyle/>
        <a:p>
          <a:pPr rtl="0"/>
          <a:r>
            <a:rPr lang="en-US" dirty="0" smtClean="0"/>
            <a:t>Company as a whole</a:t>
          </a:r>
          <a:endParaRPr lang="en-US" dirty="0"/>
        </a:p>
      </dgm:t>
    </dgm:pt>
    <dgm:pt modelId="{7CF94112-3BB3-4B32-BAB1-217BD9A6C5EC}" type="parTrans" cxnId="{F54348D2-1B45-4812-8ED5-145D6BC5CBE5}">
      <dgm:prSet/>
      <dgm:spPr/>
      <dgm:t>
        <a:bodyPr/>
        <a:lstStyle/>
        <a:p>
          <a:endParaRPr lang="en-US"/>
        </a:p>
      </dgm:t>
    </dgm:pt>
    <dgm:pt modelId="{576C1009-A60D-4F49-A157-CFC8D5AB1693}" type="sibTrans" cxnId="{F54348D2-1B45-4812-8ED5-145D6BC5CBE5}">
      <dgm:prSet/>
      <dgm:spPr/>
      <dgm:t>
        <a:bodyPr/>
        <a:lstStyle/>
        <a:p>
          <a:endParaRPr lang="en-US"/>
        </a:p>
      </dgm:t>
    </dgm:pt>
    <dgm:pt modelId="{B4B291D9-61DB-49D4-9D17-6D4F9C6AA1B5}">
      <dgm:prSet/>
      <dgm:spPr/>
      <dgm:t>
        <a:bodyPr/>
        <a:lstStyle/>
        <a:p>
          <a:pPr rtl="0"/>
          <a:r>
            <a:rPr lang="en-US" dirty="0" smtClean="0"/>
            <a:t>Operational</a:t>
          </a:r>
          <a:endParaRPr lang="en-US" dirty="0"/>
        </a:p>
      </dgm:t>
    </dgm:pt>
    <dgm:pt modelId="{53CF520E-659D-4E62-81DC-8C4BC5282C6F}" type="parTrans" cxnId="{EBBFE144-AC1D-4D0C-BDE0-55AFF82FA80B}">
      <dgm:prSet/>
      <dgm:spPr/>
      <dgm:t>
        <a:bodyPr/>
        <a:lstStyle/>
        <a:p>
          <a:endParaRPr lang="en-US"/>
        </a:p>
      </dgm:t>
    </dgm:pt>
    <dgm:pt modelId="{71D12228-9650-4A56-A5AC-98D9FF5D3EC7}" type="sibTrans" cxnId="{EBBFE144-AC1D-4D0C-BDE0-55AFF82FA80B}">
      <dgm:prSet/>
      <dgm:spPr/>
      <dgm:t>
        <a:bodyPr/>
        <a:lstStyle/>
        <a:p>
          <a:endParaRPr lang="en-US"/>
        </a:p>
      </dgm:t>
    </dgm:pt>
    <dgm:pt modelId="{16D497E6-0802-4093-8732-6263FA2284BE}">
      <dgm:prSet/>
      <dgm:spPr/>
      <dgm:t>
        <a:bodyPr/>
        <a:lstStyle/>
        <a:p>
          <a:pPr rtl="0"/>
          <a:r>
            <a:rPr lang="en-US" dirty="0" smtClean="0"/>
            <a:t>Short-term planning</a:t>
          </a:r>
          <a:endParaRPr lang="en-US" dirty="0"/>
        </a:p>
      </dgm:t>
    </dgm:pt>
    <dgm:pt modelId="{D581345C-ED3A-4DF6-8CA4-E4BBA12243D3}" type="parTrans" cxnId="{A6F35871-5205-4EBB-A411-E1F7B36201B4}">
      <dgm:prSet/>
      <dgm:spPr/>
      <dgm:t>
        <a:bodyPr/>
        <a:lstStyle/>
        <a:p>
          <a:endParaRPr lang="en-US"/>
        </a:p>
      </dgm:t>
    </dgm:pt>
    <dgm:pt modelId="{40AB1E19-B259-4CF5-A3D5-5765600ADD2F}" type="sibTrans" cxnId="{A6F35871-5205-4EBB-A411-E1F7B36201B4}">
      <dgm:prSet/>
      <dgm:spPr/>
      <dgm:t>
        <a:bodyPr/>
        <a:lstStyle/>
        <a:p>
          <a:endParaRPr lang="en-US"/>
        </a:p>
      </dgm:t>
    </dgm:pt>
    <dgm:pt modelId="{FAF16AB1-C2BB-436C-8566-64170D7A3944}">
      <dgm:prSet/>
      <dgm:spPr/>
      <dgm:t>
        <a:bodyPr/>
        <a:lstStyle/>
        <a:p>
          <a:pPr rtl="0"/>
          <a:r>
            <a:rPr lang="en-US" dirty="0" smtClean="0"/>
            <a:t>Specific goals</a:t>
          </a:r>
          <a:endParaRPr lang="en-US" dirty="0"/>
        </a:p>
      </dgm:t>
    </dgm:pt>
    <dgm:pt modelId="{45BAEB4A-7969-44E6-ACB5-DDBA1A291090}" type="parTrans" cxnId="{8F76F4E9-601A-40B2-8857-D6BB0A061ED2}">
      <dgm:prSet/>
      <dgm:spPr/>
      <dgm:t>
        <a:bodyPr/>
        <a:lstStyle/>
        <a:p>
          <a:endParaRPr lang="en-US"/>
        </a:p>
      </dgm:t>
    </dgm:pt>
    <dgm:pt modelId="{E753CFC9-4D6E-4A47-8E07-347768896AA1}" type="sibTrans" cxnId="{8F76F4E9-601A-40B2-8857-D6BB0A061ED2}">
      <dgm:prSet/>
      <dgm:spPr/>
      <dgm:t>
        <a:bodyPr/>
        <a:lstStyle/>
        <a:p>
          <a:endParaRPr lang="en-US"/>
        </a:p>
      </dgm:t>
    </dgm:pt>
    <dgm:pt modelId="{0F9755A7-C6F9-4138-AABC-F494B2C44A31}">
      <dgm:prSet/>
      <dgm:spPr/>
      <dgm:t>
        <a:bodyPr/>
        <a:lstStyle/>
        <a:p>
          <a:pPr rtl="0"/>
          <a:r>
            <a:rPr lang="en-US" dirty="0" smtClean="0"/>
            <a:t>Distinct areas of a company</a:t>
          </a:r>
          <a:endParaRPr lang="en-US" dirty="0"/>
        </a:p>
      </dgm:t>
    </dgm:pt>
    <dgm:pt modelId="{BF095FCE-DCD4-4746-8DF7-A1432338A07C}" type="parTrans" cxnId="{B3A72F8B-3AAF-40A6-A67C-A8D8BC254A38}">
      <dgm:prSet/>
      <dgm:spPr/>
      <dgm:t>
        <a:bodyPr/>
        <a:lstStyle/>
        <a:p>
          <a:endParaRPr lang="en-US"/>
        </a:p>
      </dgm:t>
    </dgm:pt>
    <dgm:pt modelId="{BDABB269-335F-4008-BB2B-55972CCF1359}" type="sibTrans" cxnId="{B3A72F8B-3AAF-40A6-A67C-A8D8BC254A38}">
      <dgm:prSet/>
      <dgm:spPr/>
      <dgm:t>
        <a:bodyPr/>
        <a:lstStyle/>
        <a:p>
          <a:endParaRPr lang="en-US"/>
        </a:p>
      </dgm:t>
    </dgm:pt>
    <dgm:pt modelId="{41245BBE-9633-4E46-AE52-5FBE4327703D}" type="pres">
      <dgm:prSet presAssocID="{7B21ACEC-4795-47D1-9AC7-C07E3F572F69}" presName="diagram" presStyleCnt="0">
        <dgm:presLayoutVars>
          <dgm:chPref val="1"/>
          <dgm:dir/>
          <dgm:animOne val="branch"/>
          <dgm:animLvl val="lvl"/>
          <dgm:resizeHandles/>
        </dgm:presLayoutVars>
      </dgm:prSet>
      <dgm:spPr/>
      <dgm:t>
        <a:bodyPr/>
        <a:lstStyle/>
        <a:p>
          <a:endParaRPr lang="en-US"/>
        </a:p>
      </dgm:t>
    </dgm:pt>
    <dgm:pt modelId="{1A855050-00DB-42B3-A7C2-39D125355C2E}" type="pres">
      <dgm:prSet presAssocID="{C68F972B-AFB5-4AF4-BF2F-2FAAD4730A01}" presName="root" presStyleCnt="0"/>
      <dgm:spPr/>
    </dgm:pt>
    <dgm:pt modelId="{8013E65A-515C-4C87-97CC-2D556AFD1603}" type="pres">
      <dgm:prSet presAssocID="{C68F972B-AFB5-4AF4-BF2F-2FAAD4730A01}" presName="rootComposite" presStyleCnt="0"/>
      <dgm:spPr/>
    </dgm:pt>
    <dgm:pt modelId="{246F91A2-5CC1-4852-BE19-01DEA5F44B0D}" type="pres">
      <dgm:prSet presAssocID="{C68F972B-AFB5-4AF4-BF2F-2FAAD4730A01}" presName="rootText" presStyleLbl="node1" presStyleIdx="0" presStyleCnt="2" custLinFactNeighborX="-7039" custLinFactNeighborY="-151"/>
      <dgm:spPr/>
      <dgm:t>
        <a:bodyPr/>
        <a:lstStyle/>
        <a:p>
          <a:endParaRPr lang="en-US"/>
        </a:p>
      </dgm:t>
    </dgm:pt>
    <dgm:pt modelId="{02DD3F37-A7E5-49C4-81C4-F2E1AC2763B6}" type="pres">
      <dgm:prSet presAssocID="{C68F972B-AFB5-4AF4-BF2F-2FAAD4730A01}" presName="rootConnector" presStyleLbl="node1" presStyleIdx="0" presStyleCnt="2"/>
      <dgm:spPr/>
      <dgm:t>
        <a:bodyPr/>
        <a:lstStyle/>
        <a:p>
          <a:endParaRPr lang="en-US"/>
        </a:p>
      </dgm:t>
    </dgm:pt>
    <dgm:pt modelId="{3D6BAF29-3AF8-4000-8BA6-6F5C84974F5F}" type="pres">
      <dgm:prSet presAssocID="{C68F972B-AFB5-4AF4-BF2F-2FAAD4730A01}" presName="childShape" presStyleCnt="0"/>
      <dgm:spPr/>
    </dgm:pt>
    <dgm:pt modelId="{4D9FBF9D-7341-4EAA-A49D-CF73BC1E0A59}" type="pres">
      <dgm:prSet presAssocID="{7AE11FD7-FD68-4053-966E-B7DA161B3E5C}" presName="Name13" presStyleLbl="parChTrans1D2" presStyleIdx="0" presStyleCnt="6"/>
      <dgm:spPr/>
      <dgm:t>
        <a:bodyPr/>
        <a:lstStyle/>
        <a:p>
          <a:endParaRPr lang="en-US"/>
        </a:p>
      </dgm:t>
    </dgm:pt>
    <dgm:pt modelId="{B8B9E924-EF52-4C0F-B268-DB538A2EFDF7}" type="pres">
      <dgm:prSet presAssocID="{1A4B90EF-A492-4568-A5CE-FDAA14EEBDA0}" presName="childText" presStyleLbl="bgAcc1" presStyleIdx="0" presStyleCnt="6">
        <dgm:presLayoutVars>
          <dgm:bulletEnabled val="1"/>
        </dgm:presLayoutVars>
      </dgm:prSet>
      <dgm:spPr/>
      <dgm:t>
        <a:bodyPr/>
        <a:lstStyle/>
        <a:p>
          <a:endParaRPr lang="en-US"/>
        </a:p>
      </dgm:t>
    </dgm:pt>
    <dgm:pt modelId="{7959E7E3-20C3-408A-9607-A2024C6603CE}" type="pres">
      <dgm:prSet presAssocID="{B30EF740-540D-40E8-86D1-D202D2176267}" presName="Name13" presStyleLbl="parChTrans1D2" presStyleIdx="1" presStyleCnt="6"/>
      <dgm:spPr/>
      <dgm:t>
        <a:bodyPr/>
        <a:lstStyle/>
        <a:p>
          <a:endParaRPr lang="en-US"/>
        </a:p>
      </dgm:t>
    </dgm:pt>
    <dgm:pt modelId="{7BF94BD5-A9E2-407C-AC79-01BB42093655}" type="pres">
      <dgm:prSet presAssocID="{7C95450A-0E7A-4DA0-80A6-1C2DC55651AC}" presName="childText" presStyleLbl="bgAcc1" presStyleIdx="1" presStyleCnt="6">
        <dgm:presLayoutVars>
          <dgm:bulletEnabled val="1"/>
        </dgm:presLayoutVars>
      </dgm:prSet>
      <dgm:spPr/>
      <dgm:t>
        <a:bodyPr/>
        <a:lstStyle/>
        <a:p>
          <a:endParaRPr lang="en-US"/>
        </a:p>
      </dgm:t>
    </dgm:pt>
    <dgm:pt modelId="{D7010E33-C18D-4B78-994B-E34581B8F62D}" type="pres">
      <dgm:prSet presAssocID="{7CF94112-3BB3-4B32-BAB1-217BD9A6C5EC}" presName="Name13" presStyleLbl="parChTrans1D2" presStyleIdx="2" presStyleCnt="6"/>
      <dgm:spPr/>
      <dgm:t>
        <a:bodyPr/>
        <a:lstStyle/>
        <a:p>
          <a:endParaRPr lang="en-US"/>
        </a:p>
      </dgm:t>
    </dgm:pt>
    <dgm:pt modelId="{1D40A6FF-A101-4FF6-9D55-49185A7A7F0F}" type="pres">
      <dgm:prSet presAssocID="{FA30FE8C-7092-4CBD-B747-FFE7FA510449}" presName="childText" presStyleLbl="bgAcc1" presStyleIdx="2" presStyleCnt="6">
        <dgm:presLayoutVars>
          <dgm:bulletEnabled val="1"/>
        </dgm:presLayoutVars>
      </dgm:prSet>
      <dgm:spPr/>
      <dgm:t>
        <a:bodyPr/>
        <a:lstStyle/>
        <a:p>
          <a:endParaRPr lang="en-US"/>
        </a:p>
      </dgm:t>
    </dgm:pt>
    <dgm:pt modelId="{1111EDA2-9548-429D-9872-6C07C972A535}" type="pres">
      <dgm:prSet presAssocID="{B4B291D9-61DB-49D4-9D17-6D4F9C6AA1B5}" presName="root" presStyleCnt="0"/>
      <dgm:spPr/>
    </dgm:pt>
    <dgm:pt modelId="{9E01A035-063A-4534-9975-C17477D3CB7F}" type="pres">
      <dgm:prSet presAssocID="{B4B291D9-61DB-49D4-9D17-6D4F9C6AA1B5}" presName="rootComposite" presStyleCnt="0"/>
      <dgm:spPr/>
    </dgm:pt>
    <dgm:pt modelId="{2297A08A-A21C-47EC-9845-DC9287D66D72}" type="pres">
      <dgm:prSet presAssocID="{B4B291D9-61DB-49D4-9D17-6D4F9C6AA1B5}" presName="rootText" presStyleLbl="node1" presStyleIdx="1" presStyleCnt="2" custScaleX="102535" custLinFactNeighborX="-9252" custLinFactNeighborY="-151"/>
      <dgm:spPr/>
      <dgm:t>
        <a:bodyPr/>
        <a:lstStyle/>
        <a:p>
          <a:endParaRPr lang="en-US"/>
        </a:p>
      </dgm:t>
    </dgm:pt>
    <dgm:pt modelId="{5C9B155D-79AF-4B86-B484-01C02D7885E8}" type="pres">
      <dgm:prSet presAssocID="{B4B291D9-61DB-49D4-9D17-6D4F9C6AA1B5}" presName="rootConnector" presStyleLbl="node1" presStyleIdx="1" presStyleCnt="2"/>
      <dgm:spPr/>
      <dgm:t>
        <a:bodyPr/>
        <a:lstStyle/>
        <a:p>
          <a:endParaRPr lang="en-US"/>
        </a:p>
      </dgm:t>
    </dgm:pt>
    <dgm:pt modelId="{B2CBD890-7FC6-400B-8D11-3EEAC400C023}" type="pres">
      <dgm:prSet presAssocID="{B4B291D9-61DB-49D4-9D17-6D4F9C6AA1B5}" presName="childShape" presStyleCnt="0"/>
      <dgm:spPr/>
    </dgm:pt>
    <dgm:pt modelId="{BE2464B7-1E50-4566-99F5-27C473A28B97}" type="pres">
      <dgm:prSet presAssocID="{D581345C-ED3A-4DF6-8CA4-E4BBA12243D3}" presName="Name13" presStyleLbl="parChTrans1D2" presStyleIdx="3" presStyleCnt="6"/>
      <dgm:spPr/>
      <dgm:t>
        <a:bodyPr/>
        <a:lstStyle/>
        <a:p>
          <a:endParaRPr lang="en-US"/>
        </a:p>
      </dgm:t>
    </dgm:pt>
    <dgm:pt modelId="{AE6DD341-40B9-494C-A2B4-F143586A5224}" type="pres">
      <dgm:prSet presAssocID="{16D497E6-0802-4093-8732-6263FA2284BE}" presName="childText" presStyleLbl="bgAcc1" presStyleIdx="3" presStyleCnt="6">
        <dgm:presLayoutVars>
          <dgm:bulletEnabled val="1"/>
        </dgm:presLayoutVars>
      </dgm:prSet>
      <dgm:spPr/>
      <dgm:t>
        <a:bodyPr/>
        <a:lstStyle/>
        <a:p>
          <a:endParaRPr lang="en-US"/>
        </a:p>
      </dgm:t>
    </dgm:pt>
    <dgm:pt modelId="{5EBA83E1-37CE-4180-86E3-73DD9324FA12}" type="pres">
      <dgm:prSet presAssocID="{45BAEB4A-7969-44E6-ACB5-DDBA1A291090}" presName="Name13" presStyleLbl="parChTrans1D2" presStyleIdx="4" presStyleCnt="6"/>
      <dgm:spPr/>
      <dgm:t>
        <a:bodyPr/>
        <a:lstStyle/>
        <a:p>
          <a:endParaRPr lang="en-US"/>
        </a:p>
      </dgm:t>
    </dgm:pt>
    <dgm:pt modelId="{DE899390-D776-4E16-AEAE-C9C2276F4D95}" type="pres">
      <dgm:prSet presAssocID="{FAF16AB1-C2BB-436C-8566-64170D7A3944}" presName="childText" presStyleLbl="bgAcc1" presStyleIdx="4" presStyleCnt="6">
        <dgm:presLayoutVars>
          <dgm:bulletEnabled val="1"/>
        </dgm:presLayoutVars>
      </dgm:prSet>
      <dgm:spPr/>
      <dgm:t>
        <a:bodyPr/>
        <a:lstStyle/>
        <a:p>
          <a:endParaRPr lang="en-US"/>
        </a:p>
      </dgm:t>
    </dgm:pt>
    <dgm:pt modelId="{F28F896D-BDFA-42AB-8E9E-C4ACD634B95C}" type="pres">
      <dgm:prSet presAssocID="{BF095FCE-DCD4-4746-8DF7-A1432338A07C}" presName="Name13" presStyleLbl="parChTrans1D2" presStyleIdx="5" presStyleCnt="6"/>
      <dgm:spPr/>
      <dgm:t>
        <a:bodyPr/>
        <a:lstStyle/>
        <a:p>
          <a:endParaRPr lang="en-US"/>
        </a:p>
      </dgm:t>
    </dgm:pt>
    <dgm:pt modelId="{C5AA4820-0421-4CD1-8168-AEA2D8C0F40A}" type="pres">
      <dgm:prSet presAssocID="{0F9755A7-C6F9-4138-AABC-F494B2C44A31}" presName="childText" presStyleLbl="bgAcc1" presStyleIdx="5" presStyleCnt="6">
        <dgm:presLayoutVars>
          <dgm:bulletEnabled val="1"/>
        </dgm:presLayoutVars>
      </dgm:prSet>
      <dgm:spPr/>
      <dgm:t>
        <a:bodyPr/>
        <a:lstStyle/>
        <a:p>
          <a:endParaRPr lang="en-US"/>
        </a:p>
      </dgm:t>
    </dgm:pt>
  </dgm:ptLst>
  <dgm:cxnLst>
    <dgm:cxn modelId="{7C11A514-EB3F-4CCE-BE6C-062599C57DC2}" type="presOf" srcId="{BF095FCE-DCD4-4746-8DF7-A1432338A07C}" destId="{F28F896D-BDFA-42AB-8E9E-C4ACD634B95C}" srcOrd="0" destOrd="0" presId="urn:microsoft.com/office/officeart/2005/8/layout/hierarchy3"/>
    <dgm:cxn modelId="{E021C643-C0E1-4189-AB6A-93603163CFCF}" type="presOf" srcId="{B30EF740-540D-40E8-86D1-D202D2176267}" destId="{7959E7E3-20C3-408A-9607-A2024C6603CE}" srcOrd="0" destOrd="0" presId="urn:microsoft.com/office/officeart/2005/8/layout/hierarchy3"/>
    <dgm:cxn modelId="{D4ECDEBC-2555-4DDF-89E8-76E788426D28}" type="presOf" srcId="{16D497E6-0802-4093-8732-6263FA2284BE}" destId="{AE6DD341-40B9-494C-A2B4-F143586A5224}" srcOrd="0" destOrd="0" presId="urn:microsoft.com/office/officeart/2005/8/layout/hierarchy3"/>
    <dgm:cxn modelId="{EBBFE144-AC1D-4D0C-BDE0-55AFF82FA80B}" srcId="{7B21ACEC-4795-47D1-9AC7-C07E3F572F69}" destId="{B4B291D9-61DB-49D4-9D17-6D4F9C6AA1B5}" srcOrd="1" destOrd="0" parTransId="{53CF520E-659D-4E62-81DC-8C4BC5282C6F}" sibTransId="{71D12228-9650-4A56-A5AC-98D9FF5D3EC7}"/>
    <dgm:cxn modelId="{660AB897-C076-48E6-906C-00C484261E60}" type="presOf" srcId="{1A4B90EF-A492-4568-A5CE-FDAA14EEBDA0}" destId="{B8B9E924-EF52-4C0F-B268-DB538A2EFDF7}" srcOrd="0" destOrd="0" presId="urn:microsoft.com/office/officeart/2005/8/layout/hierarchy3"/>
    <dgm:cxn modelId="{5AA6423C-B58F-4D00-9973-07AED8FA9B2B}" type="presOf" srcId="{0F9755A7-C6F9-4138-AABC-F494B2C44A31}" destId="{C5AA4820-0421-4CD1-8168-AEA2D8C0F40A}" srcOrd="0" destOrd="0" presId="urn:microsoft.com/office/officeart/2005/8/layout/hierarchy3"/>
    <dgm:cxn modelId="{4F805A8A-19B3-478B-AD09-74AA608295B0}" type="presOf" srcId="{7C95450A-0E7A-4DA0-80A6-1C2DC55651AC}" destId="{7BF94BD5-A9E2-407C-AC79-01BB42093655}" srcOrd="0" destOrd="0" presId="urn:microsoft.com/office/officeart/2005/8/layout/hierarchy3"/>
    <dgm:cxn modelId="{F39EB52D-1270-4B3D-ABD0-08CB154152D8}" type="presOf" srcId="{45BAEB4A-7969-44E6-ACB5-DDBA1A291090}" destId="{5EBA83E1-37CE-4180-86E3-73DD9324FA12}" srcOrd="0" destOrd="0" presId="urn:microsoft.com/office/officeart/2005/8/layout/hierarchy3"/>
    <dgm:cxn modelId="{F54348D2-1B45-4812-8ED5-145D6BC5CBE5}" srcId="{C68F972B-AFB5-4AF4-BF2F-2FAAD4730A01}" destId="{FA30FE8C-7092-4CBD-B747-FFE7FA510449}" srcOrd="2" destOrd="0" parTransId="{7CF94112-3BB3-4B32-BAB1-217BD9A6C5EC}" sibTransId="{576C1009-A60D-4F49-A157-CFC8D5AB1693}"/>
    <dgm:cxn modelId="{DC5A283E-1EF3-472C-8E67-E23EDBDD255D}" type="presOf" srcId="{7CF94112-3BB3-4B32-BAB1-217BD9A6C5EC}" destId="{D7010E33-C18D-4B78-994B-E34581B8F62D}" srcOrd="0" destOrd="0" presId="urn:microsoft.com/office/officeart/2005/8/layout/hierarchy3"/>
    <dgm:cxn modelId="{22B061BD-0337-4D9E-B434-BAC3B52D6A21}" type="presOf" srcId="{7B21ACEC-4795-47D1-9AC7-C07E3F572F69}" destId="{41245BBE-9633-4E46-AE52-5FBE4327703D}" srcOrd="0" destOrd="0" presId="urn:microsoft.com/office/officeart/2005/8/layout/hierarchy3"/>
    <dgm:cxn modelId="{B3F440EE-FFA7-4A43-B5FE-9D2F138B5BFE}" srcId="{C68F972B-AFB5-4AF4-BF2F-2FAAD4730A01}" destId="{1A4B90EF-A492-4568-A5CE-FDAA14EEBDA0}" srcOrd="0" destOrd="0" parTransId="{7AE11FD7-FD68-4053-966E-B7DA161B3E5C}" sibTransId="{7601F8C9-BF40-4DDB-901A-BB5E161FC7E7}"/>
    <dgm:cxn modelId="{2CA3D303-C014-48C7-B27A-7EE7433A2C90}" type="presOf" srcId="{FAF16AB1-C2BB-436C-8566-64170D7A3944}" destId="{DE899390-D776-4E16-AEAE-C9C2276F4D95}" srcOrd="0" destOrd="0" presId="urn:microsoft.com/office/officeart/2005/8/layout/hierarchy3"/>
    <dgm:cxn modelId="{B3A72F8B-3AAF-40A6-A67C-A8D8BC254A38}" srcId="{B4B291D9-61DB-49D4-9D17-6D4F9C6AA1B5}" destId="{0F9755A7-C6F9-4138-AABC-F494B2C44A31}" srcOrd="2" destOrd="0" parTransId="{BF095FCE-DCD4-4746-8DF7-A1432338A07C}" sibTransId="{BDABB269-335F-4008-BB2B-55972CCF1359}"/>
    <dgm:cxn modelId="{268E88A3-9414-48B9-8944-8ECF23EB6426}" type="presOf" srcId="{FA30FE8C-7092-4CBD-B747-FFE7FA510449}" destId="{1D40A6FF-A101-4FF6-9D55-49185A7A7F0F}" srcOrd="0" destOrd="0" presId="urn:microsoft.com/office/officeart/2005/8/layout/hierarchy3"/>
    <dgm:cxn modelId="{F3C5466A-CC9E-4423-80E4-60360D9E51AE}" type="presOf" srcId="{C68F972B-AFB5-4AF4-BF2F-2FAAD4730A01}" destId="{246F91A2-5CC1-4852-BE19-01DEA5F44B0D}" srcOrd="0" destOrd="0" presId="urn:microsoft.com/office/officeart/2005/8/layout/hierarchy3"/>
    <dgm:cxn modelId="{A6F35871-5205-4EBB-A411-E1F7B36201B4}" srcId="{B4B291D9-61DB-49D4-9D17-6D4F9C6AA1B5}" destId="{16D497E6-0802-4093-8732-6263FA2284BE}" srcOrd="0" destOrd="0" parTransId="{D581345C-ED3A-4DF6-8CA4-E4BBA12243D3}" sibTransId="{40AB1E19-B259-4CF5-A3D5-5765600ADD2F}"/>
    <dgm:cxn modelId="{C82C3A1F-1A3C-415E-8D03-ADC5742FA7A4}" srcId="{C68F972B-AFB5-4AF4-BF2F-2FAAD4730A01}" destId="{7C95450A-0E7A-4DA0-80A6-1C2DC55651AC}" srcOrd="1" destOrd="0" parTransId="{B30EF740-540D-40E8-86D1-D202D2176267}" sibTransId="{CE98231A-8425-4807-93B5-D4D0485B371D}"/>
    <dgm:cxn modelId="{6E6710D2-A236-490F-AA85-72E502C35716}" type="presOf" srcId="{7AE11FD7-FD68-4053-966E-B7DA161B3E5C}" destId="{4D9FBF9D-7341-4EAA-A49D-CF73BC1E0A59}" srcOrd="0" destOrd="0" presId="urn:microsoft.com/office/officeart/2005/8/layout/hierarchy3"/>
    <dgm:cxn modelId="{8F76F4E9-601A-40B2-8857-D6BB0A061ED2}" srcId="{B4B291D9-61DB-49D4-9D17-6D4F9C6AA1B5}" destId="{FAF16AB1-C2BB-436C-8566-64170D7A3944}" srcOrd="1" destOrd="0" parTransId="{45BAEB4A-7969-44E6-ACB5-DDBA1A291090}" sibTransId="{E753CFC9-4D6E-4A47-8E07-347768896AA1}"/>
    <dgm:cxn modelId="{77B3BD75-4B20-42D7-A421-0A3BB1FF4EDD}" type="presOf" srcId="{B4B291D9-61DB-49D4-9D17-6D4F9C6AA1B5}" destId="{5C9B155D-79AF-4B86-B484-01C02D7885E8}" srcOrd="1" destOrd="0" presId="urn:microsoft.com/office/officeart/2005/8/layout/hierarchy3"/>
    <dgm:cxn modelId="{907DD61D-BF1F-4A18-A88F-264B98C01901}" srcId="{7B21ACEC-4795-47D1-9AC7-C07E3F572F69}" destId="{C68F972B-AFB5-4AF4-BF2F-2FAAD4730A01}" srcOrd="0" destOrd="0" parTransId="{DE746CF1-9C85-4DEC-8DC0-54CB7C9F68AC}" sibTransId="{7F2E16CC-49D9-4C50-88CF-F285D3895941}"/>
    <dgm:cxn modelId="{E99CAF02-ACA9-4263-BE43-EFFF9AEE2A1A}" type="presOf" srcId="{B4B291D9-61DB-49D4-9D17-6D4F9C6AA1B5}" destId="{2297A08A-A21C-47EC-9845-DC9287D66D72}" srcOrd="0" destOrd="0" presId="urn:microsoft.com/office/officeart/2005/8/layout/hierarchy3"/>
    <dgm:cxn modelId="{B499A06E-FF0C-4C03-B38A-E0F06803185C}" type="presOf" srcId="{C68F972B-AFB5-4AF4-BF2F-2FAAD4730A01}" destId="{02DD3F37-A7E5-49C4-81C4-F2E1AC2763B6}" srcOrd="1" destOrd="0" presId="urn:microsoft.com/office/officeart/2005/8/layout/hierarchy3"/>
    <dgm:cxn modelId="{A8FA99B2-A17F-4093-BF11-9F747FB9173B}" type="presOf" srcId="{D581345C-ED3A-4DF6-8CA4-E4BBA12243D3}" destId="{BE2464B7-1E50-4566-99F5-27C473A28B97}" srcOrd="0" destOrd="0" presId="urn:microsoft.com/office/officeart/2005/8/layout/hierarchy3"/>
    <dgm:cxn modelId="{3AAF4522-A06D-4F53-AFC5-E23FCD4C68AB}" type="presParOf" srcId="{41245BBE-9633-4E46-AE52-5FBE4327703D}" destId="{1A855050-00DB-42B3-A7C2-39D125355C2E}" srcOrd="0" destOrd="0" presId="urn:microsoft.com/office/officeart/2005/8/layout/hierarchy3"/>
    <dgm:cxn modelId="{87A332FA-7948-4A84-8329-EE9CA2210A97}" type="presParOf" srcId="{1A855050-00DB-42B3-A7C2-39D125355C2E}" destId="{8013E65A-515C-4C87-97CC-2D556AFD1603}" srcOrd="0" destOrd="0" presId="urn:microsoft.com/office/officeart/2005/8/layout/hierarchy3"/>
    <dgm:cxn modelId="{CFC254C4-028E-4328-B096-4B695528DA24}" type="presParOf" srcId="{8013E65A-515C-4C87-97CC-2D556AFD1603}" destId="{246F91A2-5CC1-4852-BE19-01DEA5F44B0D}" srcOrd="0" destOrd="0" presId="urn:microsoft.com/office/officeart/2005/8/layout/hierarchy3"/>
    <dgm:cxn modelId="{37924EDE-60BE-43F9-9DED-831B5BB9EB3B}" type="presParOf" srcId="{8013E65A-515C-4C87-97CC-2D556AFD1603}" destId="{02DD3F37-A7E5-49C4-81C4-F2E1AC2763B6}" srcOrd="1" destOrd="0" presId="urn:microsoft.com/office/officeart/2005/8/layout/hierarchy3"/>
    <dgm:cxn modelId="{CB330A2B-96EB-468E-BB67-6B630EA8F628}" type="presParOf" srcId="{1A855050-00DB-42B3-A7C2-39D125355C2E}" destId="{3D6BAF29-3AF8-4000-8BA6-6F5C84974F5F}" srcOrd="1" destOrd="0" presId="urn:microsoft.com/office/officeart/2005/8/layout/hierarchy3"/>
    <dgm:cxn modelId="{4DD45CAB-E377-49DF-82D7-7FC78B4D40B3}" type="presParOf" srcId="{3D6BAF29-3AF8-4000-8BA6-6F5C84974F5F}" destId="{4D9FBF9D-7341-4EAA-A49D-CF73BC1E0A59}" srcOrd="0" destOrd="0" presId="urn:microsoft.com/office/officeart/2005/8/layout/hierarchy3"/>
    <dgm:cxn modelId="{F261B47E-0143-425E-9F40-D58374DB7A73}" type="presParOf" srcId="{3D6BAF29-3AF8-4000-8BA6-6F5C84974F5F}" destId="{B8B9E924-EF52-4C0F-B268-DB538A2EFDF7}" srcOrd="1" destOrd="0" presId="urn:microsoft.com/office/officeart/2005/8/layout/hierarchy3"/>
    <dgm:cxn modelId="{EA88E7FF-9409-4276-BD01-59C7ACED9195}" type="presParOf" srcId="{3D6BAF29-3AF8-4000-8BA6-6F5C84974F5F}" destId="{7959E7E3-20C3-408A-9607-A2024C6603CE}" srcOrd="2" destOrd="0" presId="urn:microsoft.com/office/officeart/2005/8/layout/hierarchy3"/>
    <dgm:cxn modelId="{29E7BC67-4124-45B0-B22A-352476575521}" type="presParOf" srcId="{3D6BAF29-3AF8-4000-8BA6-6F5C84974F5F}" destId="{7BF94BD5-A9E2-407C-AC79-01BB42093655}" srcOrd="3" destOrd="0" presId="urn:microsoft.com/office/officeart/2005/8/layout/hierarchy3"/>
    <dgm:cxn modelId="{BE7F5680-C2F4-4202-8A0C-9B9FAA435048}" type="presParOf" srcId="{3D6BAF29-3AF8-4000-8BA6-6F5C84974F5F}" destId="{D7010E33-C18D-4B78-994B-E34581B8F62D}" srcOrd="4" destOrd="0" presId="urn:microsoft.com/office/officeart/2005/8/layout/hierarchy3"/>
    <dgm:cxn modelId="{A69008BB-A362-423E-BB3C-149F42043AF0}" type="presParOf" srcId="{3D6BAF29-3AF8-4000-8BA6-6F5C84974F5F}" destId="{1D40A6FF-A101-4FF6-9D55-49185A7A7F0F}" srcOrd="5" destOrd="0" presId="urn:microsoft.com/office/officeart/2005/8/layout/hierarchy3"/>
    <dgm:cxn modelId="{13D5D84E-1B1A-4FBF-84A8-A6E2D1D362A3}" type="presParOf" srcId="{41245BBE-9633-4E46-AE52-5FBE4327703D}" destId="{1111EDA2-9548-429D-9872-6C07C972A535}" srcOrd="1" destOrd="0" presId="urn:microsoft.com/office/officeart/2005/8/layout/hierarchy3"/>
    <dgm:cxn modelId="{C3C43689-5427-4A0B-B2B5-A413197009E1}" type="presParOf" srcId="{1111EDA2-9548-429D-9872-6C07C972A535}" destId="{9E01A035-063A-4534-9975-C17477D3CB7F}" srcOrd="0" destOrd="0" presId="urn:microsoft.com/office/officeart/2005/8/layout/hierarchy3"/>
    <dgm:cxn modelId="{39377239-0A7D-41D2-8583-5AB52C7FAD6D}" type="presParOf" srcId="{9E01A035-063A-4534-9975-C17477D3CB7F}" destId="{2297A08A-A21C-47EC-9845-DC9287D66D72}" srcOrd="0" destOrd="0" presId="urn:microsoft.com/office/officeart/2005/8/layout/hierarchy3"/>
    <dgm:cxn modelId="{F9A90039-0879-4213-A88F-63087495FEEF}" type="presParOf" srcId="{9E01A035-063A-4534-9975-C17477D3CB7F}" destId="{5C9B155D-79AF-4B86-B484-01C02D7885E8}" srcOrd="1" destOrd="0" presId="urn:microsoft.com/office/officeart/2005/8/layout/hierarchy3"/>
    <dgm:cxn modelId="{0A5C17CE-3FBB-4A68-B434-7DD794A31FF8}" type="presParOf" srcId="{1111EDA2-9548-429D-9872-6C07C972A535}" destId="{B2CBD890-7FC6-400B-8D11-3EEAC400C023}" srcOrd="1" destOrd="0" presId="urn:microsoft.com/office/officeart/2005/8/layout/hierarchy3"/>
    <dgm:cxn modelId="{467DC6F8-9F00-4857-BD1A-0132D42C6D11}" type="presParOf" srcId="{B2CBD890-7FC6-400B-8D11-3EEAC400C023}" destId="{BE2464B7-1E50-4566-99F5-27C473A28B97}" srcOrd="0" destOrd="0" presId="urn:microsoft.com/office/officeart/2005/8/layout/hierarchy3"/>
    <dgm:cxn modelId="{6A556AC5-218B-4FCE-8A83-B88C7329C5CE}" type="presParOf" srcId="{B2CBD890-7FC6-400B-8D11-3EEAC400C023}" destId="{AE6DD341-40B9-494C-A2B4-F143586A5224}" srcOrd="1" destOrd="0" presId="urn:microsoft.com/office/officeart/2005/8/layout/hierarchy3"/>
    <dgm:cxn modelId="{649A4929-286A-4302-80F5-7819BD08731A}" type="presParOf" srcId="{B2CBD890-7FC6-400B-8D11-3EEAC400C023}" destId="{5EBA83E1-37CE-4180-86E3-73DD9324FA12}" srcOrd="2" destOrd="0" presId="urn:microsoft.com/office/officeart/2005/8/layout/hierarchy3"/>
    <dgm:cxn modelId="{06406C6B-9EF5-4C73-9FE4-30EFC698876D}" type="presParOf" srcId="{B2CBD890-7FC6-400B-8D11-3EEAC400C023}" destId="{DE899390-D776-4E16-AEAE-C9C2276F4D95}" srcOrd="3" destOrd="0" presId="urn:microsoft.com/office/officeart/2005/8/layout/hierarchy3"/>
    <dgm:cxn modelId="{FD9D69CB-7EED-429A-B4DF-A8E8622E2869}" type="presParOf" srcId="{B2CBD890-7FC6-400B-8D11-3EEAC400C023}" destId="{F28F896D-BDFA-42AB-8E9E-C4ACD634B95C}" srcOrd="4" destOrd="0" presId="urn:microsoft.com/office/officeart/2005/8/layout/hierarchy3"/>
    <dgm:cxn modelId="{C7AFFED9-6088-417F-854B-2E99489D6C29}" type="presParOf" srcId="{B2CBD890-7FC6-400B-8D11-3EEAC400C023}" destId="{C5AA4820-0421-4CD1-8168-AEA2D8C0F40A}"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C91009-29D0-424E-8928-037B0D4D734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9299FC80-AEF4-481F-8042-F5B3F3F27900}">
      <dgm:prSet phldrT="[Text]" custT="1"/>
      <dgm:spPr/>
      <dgm:t>
        <a:bodyPr/>
        <a:lstStyle/>
        <a:p>
          <a:r>
            <a:rPr lang="en-US" sz="4400" dirty="0" smtClean="0"/>
            <a:t>Costs</a:t>
          </a:r>
          <a:endParaRPr lang="en-US" sz="4400" dirty="0"/>
        </a:p>
      </dgm:t>
    </dgm:pt>
    <dgm:pt modelId="{E136F9F4-8CEB-4AFC-80C8-EB20DAC50CFA}" type="parTrans" cxnId="{EFB16D0E-3112-410E-AB73-0B2359407781}">
      <dgm:prSet/>
      <dgm:spPr/>
      <dgm:t>
        <a:bodyPr/>
        <a:lstStyle/>
        <a:p>
          <a:endParaRPr lang="en-US"/>
        </a:p>
      </dgm:t>
    </dgm:pt>
    <dgm:pt modelId="{6C39DD98-EECE-4644-895E-A307D9953FED}" type="sibTrans" cxnId="{EFB16D0E-3112-410E-AB73-0B2359407781}">
      <dgm:prSet/>
      <dgm:spPr/>
      <dgm:t>
        <a:bodyPr/>
        <a:lstStyle/>
        <a:p>
          <a:endParaRPr lang="en-US"/>
        </a:p>
      </dgm:t>
    </dgm:pt>
    <dgm:pt modelId="{3F5C989E-7B80-40B5-A650-C8DF126772B4}">
      <dgm:prSet phldrT="[Text]"/>
      <dgm:spPr/>
      <dgm:t>
        <a:bodyPr/>
        <a:lstStyle/>
        <a:p>
          <a:pPr algn="ctr"/>
          <a:r>
            <a:rPr lang="en-US" b="1" dirty="0" smtClean="0"/>
            <a:t>Tangible:</a:t>
          </a:r>
        </a:p>
        <a:p>
          <a:pPr algn="l"/>
          <a:r>
            <a:rPr lang="en-US" dirty="0" smtClean="0"/>
            <a:t>1)Hiring employees</a:t>
          </a:r>
        </a:p>
        <a:p>
          <a:pPr algn="l"/>
          <a:r>
            <a:rPr lang="en-US" dirty="0" smtClean="0"/>
            <a:t>2)Purchasing inventories</a:t>
          </a:r>
          <a:endParaRPr lang="en-US" dirty="0"/>
        </a:p>
      </dgm:t>
    </dgm:pt>
    <dgm:pt modelId="{25240DFC-5F76-42A9-A8EC-6E4C840D1045}" type="parTrans" cxnId="{AB535998-B4CA-4F36-B9B7-687E63FD1FAC}">
      <dgm:prSet/>
      <dgm:spPr/>
      <dgm:t>
        <a:bodyPr/>
        <a:lstStyle/>
        <a:p>
          <a:endParaRPr lang="en-US"/>
        </a:p>
      </dgm:t>
    </dgm:pt>
    <dgm:pt modelId="{F7587020-3977-4984-A08B-263F721F6826}" type="sibTrans" cxnId="{AB535998-B4CA-4F36-B9B7-687E63FD1FAC}">
      <dgm:prSet/>
      <dgm:spPr/>
      <dgm:t>
        <a:bodyPr/>
        <a:lstStyle/>
        <a:p>
          <a:endParaRPr lang="en-US"/>
        </a:p>
      </dgm:t>
    </dgm:pt>
    <dgm:pt modelId="{B1E2AA92-3FCB-46E8-81B8-CBA00E5FB7BB}">
      <dgm:prSet phldrT="[Text]"/>
      <dgm:spPr/>
      <dgm:t>
        <a:bodyPr/>
        <a:lstStyle/>
        <a:p>
          <a:pPr algn="ctr"/>
          <a:r>
            <a:rPr lang="en-US" b="1" dirty="0" smtClean="0"/>
            <a:t>Intangible:</a:t>
          </a:r>
        </a:p>
        <a:p>
          <a:pPr algn="l"/>
          <a:r>
            <a:rPr lang="en-US" dirty="0" smtClean="0"/>
            <a:t>1)More time involved</a:t>
          </a:r>
        </a:p>
        <a:p>
          <a:pPr algn="l"/>
          <a:r>
            <a:rPr lang="en-US" dirty="0" smtClean="0"/>
            <a:t>2)Decreased employee    morale</a:t>
          </a:r>
          <a:endParaRPr lang="en-US" dirty="0"/>
        </a:p>
      </dgm:t>
    </dgm:pt>
    <dgm:pt modelId="{85E84ECD-1DC3-41F9-B4B4-3062EA9D2D00}" type="parTrans" cxnId="{9863DAE1-9418-4E92-9897-F6272F92F160}">
      <dgm:prSet/>
      <dgm:spPr/>
      <dgm:t>
        <a:bodyPr/>
        <a:lstStyle/>
        <a:p>
          <a:endParaRPr lang="en-US"/>
        </a:p>
      </dgm:t>
    </dgm:pt>
    <dgm:pt modelId="{87E1567B-CE03-44E1-9D2A-379E3E74125F}" type="sibTrans" cxnId="{9863DAE1-9418-4E92-9897-F6272F92F160}">
      <dgm:prSet/>
      <dgm:spPr/>
      <dgm:t>
        <a:bodyPr/>
        <a:lstStyle/>
        <a:p>
          <a:endParaRPr lang="en-US"/>
        </a:p>
      </dgm:t>
    </dgm:pt>
    <dgm:pt modelId="{89EAC033-9CCA-4655-A0C9-55631CBAA860}">
      <dgm:prSet phldrT="[Text]" custT="1"/>
      <dgm:spPr/>
      <dgm:t>
        <a:bodyPr/>
        <a:lstStyle/>
        <a:p>
          <a:r>
            <a:rPr lang="en-US" sz="4400" dirty="0" smtClean="0"/>
            <a:t>Benefits</a:t>
          </a:r>
          <a:endParaRPr lang="en-US" sz="4400" dirty="0"/>
        </a:p>
      </dgm:t>
    </dgm:pt>
    <dgm:pt modelId="{F1A351D3-D135-443E-951B-094DBD8CB3B3}" type="parTrans" cxnId="{B9F79EFB-0EEA-4E14-8B8C-57EA2551B11A}">
      <dgm:prSet/>
      <dgm:spPr/>
      <dgm:t>
        <a:bodyPr/>
        <a:lstStyle/>
        <a:p>
          <a:endParaRPr lang="en-US"/>
        </a:p>
      </dgm:t>
    </dgm:pt>
    <dgm:pt modelId="{3F388FA7-D5E6-492F-B0F1-0103DCE216AC}" type="sibTrans" cxnId="{B9F79EFB-0EEA-4E14-8B8C-57EA2551B11A}">
      <dgm:prSet/>
      <dgm:spPr/>
      <dgm:t>
        <a:bodyPr/>
        <a:lstStyle/>
        <a:p>
          <a:endParaRPr lang="en-US"/>
        </a:p>
      </dgm:t>
    </dgm:pt>
    <dgm:pt modelId="{F41F4596-2382-43DC-9BCE-B1C33C533BFF}">
      <dgm:prSet phldrT="[Text]"/>
      <dgm:spPr/>
      <dgm:t>
        <a:bodyPr/>
        <a:lstStyle/>
        <a:p>
          <a:pPr algn="ctr"/>
          <a:r>
            <a:rPr lang="en-US" b="1" dirty="0" smtClean="0"/>
            <a:t>Tangible:</a:t>
          </a:r>
        </a:p>
        <a:p>
          <a:pPr algn="l"/>
          <a:r>
            <a:rPr lang="en-US" dirty="0" smtClean="0"/>
            <a:t>1)Increased sales</a:t>
          </a:r>
        </a:p>
        <a:p>
          <a:pPr algn="l"/>
          <a:r>
            <a:rPr lang="en-US" dirty="0" smtClean="0"/>
            <a:t>2)Reduction in costs</a:t>
          </a:r>
          <a:endParaRPr lang="en-US" dirty="0"/>
        </a:p>
      </dgm:t>
    </dgm:pt>
    <dgm:pt modelId="{434E6F81-9BA6-43D1-BE14-F69967485CAC}" type="parTrans" cxnId="{68BBC636-D467-4DF6-B8C2-8B9B72272B58}">
      <dgm:prSet/>
      <dgm:spPr/>
      <dgm:t>
        <a:bodyPr/>
        <a:lstStyle/>
        <a:p>
          <a:endParaRPr lang="en-US"/>
        </a:p>
      </dgm:t>
    </dgm:pt>
    <dgm:pt modelId="{CF1C000F-9FD3-4CE7-AB16-29D90A3DE407}" type="sibTrans" cxnId="{68BBC636-D467-4DF6-B8C2-8B9B72272B58}">
      <dgm:prSet/>
      <dgm:spPr/>
      <dgm:t>
        <a:bodyPr/>
        <a:lstStyle/>
        <a:p>
          <a:endParaRPr lang="en-US"/>
        </a:p>
      </dgm:t>
    </dgm:pt>
    <dgm:pt modelId="{119171E4-6944-4679-99E5-AD160377A267}">
      <dgm:prSet phldrT="[Text]"/>
      <dgm:spPr/>
      <dgm:t>
        <a:bodyPr/>
        <a:lstStyle/>
        <a:p>
          <a:pPr algn="ctr"/>
          <a:r>
            <a:rPr lang="en-US" b="1" dirty="0" smtClean="0"/>
            <a:t>Intangible:</a:t>
          </a:r>
        </a:p>
        <a:p>
          <a:pPr algn="l"/>
          <a:r>
            <a:rPr lang="en-US" dirty="0" smtClean="0"/>
            <a:t>1)Customer satisfaction</a:t>
          </a:r>
        </a:p>
        <a:p>
          <a:pPr algn="l"/>
          <a:r>
            <a:rPr lang="en-US" dirty="0" smtClean="0"/>
            <a:t>2)Increased employee morale</a:t>
          </a:r>
          <a:endParaRPr lang="en-US" dirty="0"/>
        </a:p>
      </dgm:t>
    </dgm:pt>
    <dgm:pt modelId="{83824720-E849-428E-A6BC-779EFD9318AD}" type="parTrans" cxnId="{084F6069-CD65-41F7-AD19-2F748D39D222}">
      <dgm:prSet/>
      <dgm:spPr/>
      <dgm:t>
        <a:bodyPr/>
        <a:lstStyle/>
        <a:p>
          <a:endParaRPr lang="en-US"/>
        </a:p>
      </dgm:t>
    </dgm:pt>
    <dgm:pt modelId="{15D589B1-11D5-4395-8A0A-0074739379DB}" type="sibTrans" cxnId="{084F6069-CD65-41F7-AD19-2F748D39D222}">
      <dgm:prSet/>
      <dgm:spPr/>
      <dgm:t>
        <a:bodyPr/>
        <a:lstStyle/>
        <a:p>
          <a:endParaRPr lang="en-US"/>
        </a:p>
      </dgm:t>
    </dgm:pt>
    <dgm:pt modelId="{78A0F5D6-7BB6-4292-A576-0E6C2A5E7233}" type="pres">
      <dgm:prSet presAssocID="{43C91009-29D0-424E-8928-037B0D4D7348}" presName="diagram" presStyleCnt="0">
        <dgm:presLayoutVars>
          <dgm:chPref val="1"/>
          <dgm:dir/>
          <dgm:animOne val="branch"/>
          <dgm:animLvl val="lvl"/>
          <dgm:resizeHandles/>
        </dgm:presLayoutVars>
      </dgm:prSet>
      <dgm:spPr/>
      <dgm:t>
        <a:bodyPr/>
        <a:lstStyle/>
        <a:p>
          <a:endParaRPr lang="en-US"/>
        </a:p>
      </dgm:t>
    </dgm:pt>
    <dgm:pt modelId="{C251DD32-9889-4EDA-ACDA-A6A54E891CDA}" type="pres">
      <dgm:prSet presAssocID="{9299FC80-AEF4-481F-8042-F5B3F3F27900}" presName="root" presStyleCnt="0"/>
      <dgm:spPr/>
    </dgm:pt>
    <dgm:pt modelId="{CBF1FA44-66EB-4DD8-8819-331A7DEA8775}" type="pres">
      <dgm:prSet presAssocID="{9299FC80-AEF4-481F-8042-F5B3F3F27900}" presName="rootComposite" presStyleCnt="0"/>
      <dgm:spPr/>
    </dgm:pt>
    <dgm:pt modelId="{EA97F799-DBC4-41A7-BD26-718165C3EC95}" type="pres">
      <dgm:prSet presAssocID="{9299FC80-AEF4-481F-8042-F5B3F3F27900}" presName="rootText" presStyleLbl="node1" presStyleIdx="0" presStyleCnt="2" custScaleX="77432" custScaleY="76661" custLinFactNeighborX="-2140" custLinFactNeighborY="10755"/>
      <dgm:spPr/>
      <dgm:t>
        <a:bodyPr/>
        <a:lstStyle/>
        <a:p>
          <a:endParaRPr lang="en-US"/>
        </a:p>
      </dgm:t>
    </dgm:pt>
    <dgm:pt modelId="{5A9E41C5-504A-4A3A-A70B-2E9CDD6CF30D}" type="pres">
      <dgm:prSet presAssocID="{9299FC80-AEF4-481F-8042-F5B3F3F27900}" presName="rootConnector" presStyleLbl="node1" presStyleIdx="0" presStyleCnt="2"/>
      <dgm:spPr/>
      <dgm:t>
        <a:bodyPr/>
        <a:lstStyle/>
        <a:p>
          <a:endParaRPr lang="en-US"/>
        </a:p>
      </dgm:t>
    </dgm:pt>
    <dgm:pt modelId="{18AE6C6A-D40C-4229-9F33-20284176E6E7}" type="pres">
      <dgm:prSet presAssocID="{9299FC80-AEF4-481F-8042-F5B3F3F27900}" presName="childShape" presStyleCnt="0"/>
      <dgm:spPr/>
    </dgm:pt>
    <dgm:pt modelId="{7245CF85-B431-4194-889D-8FADA89B2BC4}" type="pres">
      <dgm:prSet presAssocID="{25240DFC-5F76-42A9-A8EC-6E4C840D1045}" presName="Name13" presStyleLbl="parChTrans1D2" presStyleIdx="0" presStyleCnt="4"/>
      <dgm:spPr/>
      <dgm:t>
        <a:bodyPr/>
        <a:lstStyle/>
        <a:p>
          <a:endParaRPr lang="en-US"/>
        </a:p>
      </dgm:t>
    </dgm:pt>
    <dgm:pt modelId="{1C956D58-56A4-444F-A5F6-39571ACEDA82}" type="pres">
      <dgm:prSet presAssocID="{3F5C989E-7B80-40B5-A650-C8DF126772B4}" presName="childText" presStyleLbl="bgAcc1" presStyleIdx="0" presStyleCnt="4" custScaleX="133454">
        <dgm:presLayoutVars>
          <dgm:bulletEnabled val="1"/>
        </dgm:presLayoutVars>
      </dgm:prSet>
      <dgm:spPr/>
      <dgm:t>
        <a:bodyPr/>
        <a:lstStyle/>
        <a:p>
          <a:endParaRPr lang="en-US"/>
        </a:p>
      </dgm:t>
    </dgm:pt>
    <dgm:pt modelId="{B16440E5-5F74-4246-9EEF-96AFF9AF51BA}" type="pres">
      <dgm:prSet presAssocID="{85E84ECD-1DC3-41F9-B4B4-3062EA9D2D00}" presName="Name13" presStyleLbl="parChTrans1D2" presStyleIdx="1" presStyleCnt="4"/>
      <dgm:spPr/>
      <dgm:t>
        <a:bodyPr/>
        <a:lstStyle/>
        <a:p>
          <a:endParaRPr lang="en-US"/>
        </a:p>
      </dgm:t>
    </dgm:pt>
    <dgm:pt modelId="{B43FE900-465A-49B9-A763-0805003B0469}" type="pres">
      <dgm:prSet presAssocID="{B1E2AA92-3FCB-46E8-81B8-CBA00E5FB7BB}" presName="childText" presStyleLbl="bgAcc1" presStyleIdx="1" presStyleCnt="4" custScaleX="133454">
        <dgm:presLayoutVars>
          <dgm:bulletEnabled val="1"/>
        </dgm:presLayoutVars>
      </dgm:prSet>
      <dgm:spPr/>
      <dgm:t>
        <a:bodyPr/>
        <a:lstStyle/>
        <a:p>
          <a:endParaRPr lang="en-US"/>
        </a:p>
      </dgm:t>
    </dgm:pt>
    <dgm:pt modelId="{BFF50368-0166-4073-9D6F-7CF683CE43E9}" type="pres">
      <dgm:prSet presAssocID="{89EAC033-9CCA-4655-A0C9-55631CBAA860}" presName="root" presStyleCnt="0"/>
      <dgm:spPr/>
    </dgm:pt>
    <dgm:pt modelId="{505C53CC-F68B-4527-A6FF-2CD8D4322B44}" type="pres">
      <dgm:prSet presAssocID="{89EAC033-9CCA-4655-A0C9-55631CBAA860}" presName="rootComposite" presStyleCnt="0"/>
      <dgm:spPr/>
    </dgm:pt>
    <dgm:pt modelId="{CDFCC135-124F-4CE9-AB19-DCDEDF45971B}" type="pres">
      <dgm:prSet presAssocID="{89EAC033-9CCA-4655-A0C9-55631CBAA860}" presName="rootText" presStyleLbl="node1" presStyleIdx="1" presStyleCnt="2" custScaleX="81129" custScaleY="76575" custLinFactNeighborX="340" custLinFactNeighborY="10755"/>
      <dgm:spPr/>
      <dgm:t>
        <a:bodyPr/>
        <a:lstStyle/>
        <a:p>
          <a:endParaRPr lang="en-US"/>
        </a:p>
      </dgm:t>
    </dgm:pt>
    <dgm:pt modelId="{A35DB4C9-8047-476E-B0A0-9843E4C92216}" type="pres">
      <dgm:prSet presAssocID="{89EAC033-9CCA-4655-A0C9-55631CBAA860}" presName="rootConnector" presStyleLbl="node1" presStyleIdx="1" presStyleCnt="2"/>
      <dgm:spPr/>
      <dgm:t>
        <a:bodyPr/>
        <a:lstStyle/>
        <a:p>
          <a:endParaRPr lang="en-US"/>
        </a:p>
      </dgm:t>
    </dgm:pt>
    <dgm:pt modelId="{59A28B34-243D-4D43-B5E7-EEEE235833CE}" type="pres">
      <dgm:prSet presAssocID="{89EAC033-9CCA-4655-A0C9-55631CBAA860}" presName="childShape" presStyleCnt="0"/>
      <dgm:spPr/>
    </dgm:pt>
    <dgm:pt modelId="{2C6D5206-2352-47F7-A19A-5F5677D65699}" type="pres">
      <dgm:prSet presAssocID="{434E6F81-9BA6-43D1-BE14-F69967485CAC}" presName="Name13" presStyleLbl="parChTrans1D2" presStyleIdx="2" presStyleCnt="4"/>
      <dgm:spPr/>
      <dgm:t>
        <a:bodyPr/>
        <a:lstStyle/>
        <a:p>
          <a:endParaRPr lang="en-US"/>
        </a:p>
      </dgm:t>
    </dgm:pt>
    <dgm:pt modelId="{F76F6B95-BECE-4A64-8880-594B5F2BB827}" type="pres">
      <dgm:prSet presAssocID="{F41F4596-2382-43DC-9BCE-B1C33C533BFF}" presName="childText" presStyleLbl="bgAcc1" presStyleIdx="2" presStyleCnt="4" custScaleX="123914">
        <dgm:presLayoutVars>
          <dgm:bulletEnabled val="1"/>
        </dgm:presLayoutVars>
      </dgm:prSet>
      <dgm:spPr/>
      <dgm:t>
        <a:bodyPr/>
        <a:lstStyle/>
        <a:p>
          <a:endParaRPr lang="en-US"/>
        </a:p>
      </dgm:t>
    </dgm:pt>
    <dgm:pt modelId="{85CC2238-E5C1-42E3-85D1-E251EEFF81A2}" type="pres">
      <dgm:prSet presAssocID="{83824720-E849-428E-A6BC-779EFD9318AD}" presName="Name13" presStyleLbl="parChTrans1D2" presStyleIdx="3" presStyleCnt="4"/>
      <dgm:spPr/>
      <dgm:t>
        <a:bodyPr/>
        <a:lstStyle/>
        <a:p>
          <a:endParaRPr lang="en-US"/>
        </a:p>
      </dgm:t>
    </dgm:pt>
    <dgm:pt modelId="{7E837174-C7A5-406B-B29A-D4E72FDEE752}" type="pres">
      <dgm:prSet presAssocID="{119171E4-6944-4679-99E5-AD160377A267}" presName="childText" presStyleLbl="bgAcc1" presStyleIdx="3" presStyleCnt="4" custScaleX="123914">
        <dgm:presLayoutVars>
          <dgm:bulletEnabled val="1"/>
        </dgm:presLayoutVars>
      </dgm:prSet>
      <dgm:spPr/>
      <dgm:t>
        <a:bodyPr/>
        <a:lstStyle/>
        <a:p>
          <a:endParaRPr lang="en-US"/>
        </a:p>
      </dgm:t>
    </dgm:pt>
  </dgm:ptLst>
  <dgm:cxnLst>
    <dgm:cxn modelId="{9863DAE1-9418-4E92-9897-F6272F92F160}" srcId="{9299FC80-AEF4-481F-8042-F5B3F3F27900}" destId="{B1E2AA92-3FCB-46E8-81B8-CBA00E5FB7BB}" srcOrd="1" destOrd="0" parTransId="{85E84ECD-1DC3-41F9-B4B4-3062EA9D2D00}" sibTransId="{87E1567B-CE03-44E1-9D2A-379E3E74125F}"/>
    <dgm:cxn modelId="{B9F79EFB-0EEA-4E14-8B8C-57EA2551B11A}" srcId="{43C91009-29D0-424E-8928-037B0D4D7348}" destId="{89EAC033-9CCA-4655-A0C9-55631CBAA860}" srcOrd="1" destOrd="0" parTransId="{F1A351D3-D135-443E-951B-094DBD8CB3B3}" sibTransId="{3F388FA7-D5E6-492F-B0F1-0103DCE216AC}"/>
    <dgm:cxn modelId="{59B15D96-3CB2-4FBC-8452-C2EF9E9858B5}" type="presOf" srcId="{9299FC80-AEF4-481F-8042-F5B3F3F27900}" destId="{EA97F799-DBC4-41A7-BD26-718165C3EC95}" srcOrd="0" destOrd="0" presId="urn:microsoft.com/office/officeart/2005/8/layout/hierarchy3"/>
    <dgm:cxn modelId="{68BBC636-D467-4DF6-B8C2-8B9B72272B58}" srcId="{89EAC033-9CCA-4655-A0C9-55631CBAA860}" destId="{F41F4596-2382-43DC-9BCE-B1C33C533BFF}" srcOrd="0" destOrd="0" parTransId="{434E6F81-9BA6-43D1-BE14-F69967485CAC}" sibTransId="{CF1C000F-9FD3-4CE7-AB16-29D90A3DE407}"/>
    <dgm:cxn modelId="{475C50C3-4A81-4B8D-8053-256AF83EDB53}" type="presOf" srcId="{85E84ECD-1DC3-41F9-B4B4-3062EA9D2D00}" destId="{B16440E5-5F74-4246-9EEF-96AFF9AF51BA}" srcOrd="0" destOrd="0" presId="urn:microsoft.com/office/officeart/2005/8/layout/hierarchy3"/>
    <dgm:cxn modelId="{A6EDF4E7-E47C-492D-9FE5-D6790F281134}" type="presOf" srcId="{83824720-E849-428E-A6BC-779EFD9318AD}" destId="{85CC2238-E5C1-42E3-85D1-E251EEFF81A2}" srcOrd="0" destOrd="0" presId="urn:microsoft.com/office/officeart/2005/8/layout/hierarchy3"/>
    <dgm:cxn modelId="{EFB16D0E-3112-410E-AB73-0B2359407781}" srcId="{43C91009-29D0-424E-8928-037B0D4D7348}" destId="{9299FC80-AEF4-481F-8042-F5B3F3F27900}" srcOrd="0" destOrd="0" parTransId="{E136F9F4-8CEB-4AFC-80C8-EB20DAC50CFA}" sibTransId="{6C39DD98-EECE-4644-895E-A307D9953FED}"/>
    <dgm:cxn modelId="{87F91738-DDE3-4736-976C-EB2E85F638C6}" type="presOf" srcId="{25240DFC-5F76-42A9-A8EC-6E4C840D1045}" destId="{7245CF85-B431-4194-889D-8FADA89B2BC4}" srcOrd="0" destOrd="0" presId="urn:microsoft.com/office/officeart/2005/8/layout/hierarchy3"/>
    <dgm:cxn modelId="{AB535998-B4CA-4F36-B9B7-687E63FD1FAC}" srcId="{9299FC80-AEF4-481F-8042-F5B3F3F27900}" destId="{3F5C989E-7B80-40B5-A650-C8DF126772B4}" srcOrd="0" destOrd="0" parTransId="{25240DFC-5F76-42A9-A8EC-6E4C840D1045}" sibTransId="{F7587020-3977-4984-A08B-263F721F6826}"/>
    <dgm:cxn modelId="{71FD2416-D55B-4F88-8EB8-F7CA1170C6E4}" type="presOf" srcId="{B1E2AA92-3FCB-46E8-81B8-CBA00E5FB7BB}" destId="{B43FE900-465A-49B9-A763-0805003B0469}" srcOrd="0" destOrd="0" presId="urn:microsoft.com/office/officeart/2005/8/layout/hierarchy3"/>
    <dgm:cxn modelId="{9D2EE0F6-C3DE-49D5-AEF2-5EFEC367F0C1}" type="presOf" srcId="{F41F4596-2382-43DC-9BCE-B1C33C533BFF}" destId="{F76F6B95-BECE-4A64-8880-594B5F2BB827}" srcOrd="0" destOrd="0" presId="urn:microsoft.com/office/officeart/2005/8/layout/hierarchy3"/>
    <dgm:cxn modelId="{9A835D5E-5718-4775-9017-69B3EDDDE947}" type="presOf" srcId="{43C91009-29D0-424E-8928-037B0D4D7348}" destId="{78A0F5D6-7BB6-4292-A576-0E6C2A5E7233}" srcOrd="0" destOrd="0" presId="urn:microsoft.com/office/officeart/2005/8/layout/hierarchy3"/>
    <dgm:cxn modelId="{847A9294-BF5C-4E72-A017-B659DD743165}" type="presOf" srcId="{9299FC80-AEF4-481F-8042-F5B3F3F27900}" destId="{5A9E41C5-504A-4A3A-A70B-2E9CDD6CF30D}" srcOrd="1" destOrd="0" presId="urn:microsoft.com/office/officeart/2005/8/layout/hierarchy3"/>
    <dgm:cxn modelId="{385317B6-2DC1-4EE6-BB00-15E62A121CA6}" type="presOf" srcId="{434E6F81-9BA6-43D1-BE14-F69967485CAC}" destId="{2C6D5206-2352-47F7-A19A-5F5677D65699}" srcOrd="0" destOrd="0" presId="urn:microsoft.com/office/officeart/2005/8/layout/hierarchy3"/>
    <dgm:cxn modelId="{7909D760-8BF7-456C-8227-2C3167537F82}" type="presOf" srcId="{89EAC033-9CCA-4655-A0C9-55631CBAA860}" destId="{A35DB4C9-8047-476E-B0A0-9843E4C92216}" srcOrd="1" destOrd="0" presId="urn:microsoft.com/office/officeart/2005/8/layout/hierarchy3"/>
    <dgm:cxn modelId="{96F123A6-DB34-4F3D-9758-B6B975E0D3BB}" type="presOf" srcId="{119171E4-6944-4679-99E5-AD160377A267}" destId="{7E837174-C7A5-406B-B29A-D4E72FDEE752}" srcOrd="0" destOrd="0" presId="urn:microsoft.com/office/officeart/2005/8/layout/hierarchy3"/>
    <dgm:cxn modelId="{084F6069-CD65-41F7-AD19-2F748D39D222}" srcId="{89EAC033-9CCA-4655-A0C9-55631CBAA860}" destId="{119171E4-6944-4679-99E5-AD160377A267}" srcOrd="1" destOrd="0" parTransId="{83824720-E849-428E-A6BC-779EFD9318AD}" sibTransId="{15D589B1-11D5-4395-8A0A-0074739379DB}"/>
    <dgm:cxn modelId="{155F343C-74D7-4C97-AFEE-AC0CFF6840FA}" type="presOf" srcId="{3F5C989E-7B80-40B5-A650-C8DF126772B4}" destId="{1C956D58-56A4-444F-A5F6-39571ACEDA82}" srcOrd="0" destOrd="0" presId="urn:microsoft.com/office/officeart/2005/8/layout/hierarchy3"/>
    <dgm:cxn modelId="{F155B4E3-FAF7-4B2E-BAF9-AC26A352D2EC}" type="presOf" srcId="{89EAC033-9CCA-4655-A0C9-55631CBAA860}" destId="{CDFCC135-124F-4CE9-AB19-DCDEDF45971B}" srcOrd="0" destOrd="0" presId="urn:microsoft.com/office/officeart/2005/8/layout/hierarchy3"/>
    <dgm:cxn modelId="{0A850744-98EC-4991-B7F9-B7CE31051F46}" type="presParOf" srcId="{78A0F5D6-7BB6-4292-A576-0E6C2A5E7233}" destId="{C251DD32-9889-4EDA-ACDA-A6A54E891CDA}" srcOrd="0" destOrd="0" presId="urn:microsoft.com/office/officeart/2005/8/layout/hierarchy3"/>
    <dgm:cxn modelId="{6919E799-BFF2-48CC-8D79-EFFCC9CD0D66}" type="presParOf" srcId="{C251DD32-9889-4EDA-ACDA-A6A54E891CDA}" destId="{CBF1FA44-66EB-4DD8-8819-331A7DEA8775}" srcOrd="0" destOrd="0" presId="urn:microsoft.com/office/officeart/2005/8/layout/hierarchy3"/>
    <dgm:cxn modelId="{CEAC97D8-12A8-42A9-AEC0-5CB58526A8C7}" type="presParOf" srcId="{CBF1FA44-66EB-4DD8-8819-331A7DEA8775}" destId="{EA97F799-DBC4-41A7-BD26-718165C3EC95}" srcOrd="0" destOrd="0" presId="urn:microsoft.com/office/officeart/2005/8/layout/hierarchy3"/>
    <dgm:cxn modelId="{F31F2E2F-05B4-4A25-B520-A89C566DF1BA}" type="presParOf" srcId="{CBF1FA44-66EB-4DD8-8819-331A7DEA8775}" destId="{5A9E41C5-504A-4A3A-A70B-2E9CDD6CF30D}" srcOrd="1" destOrd="0" presId="urn:microsoft.com/office/officeart/2005/8/layout/hierarchy3"/>
    <dgm:cxn modelId="{25C5FD6C-2492-4E16-9F10-1141308B3CFC}" type="presParOf" srcId="{C251DD32-9889-4EDA-ACDA-A6A54E891CDA}" destId="{18AE6C6A-D40C-4229-9F33-20284176E6E7}" srcOrd="1" destOrd="0" presId="urn:microsoft.com/office/officeart/2005/8/layout/hierarchy3"/>
    <dgm:cxn modelId="{115CD1FB-4FF8-43D1-B1B7-A167115EB830}" type="presParOf" srcId="{18AE6C6A-D40C-4229-9F33-20284176E6E7}" destId="{7245CF85-B431-4194-889D-8FADA89B2BC4}" srcOrd="0" destOrd="0" presId="urn:microsoft.com/office/officeart/2005/8/layout/hierarchy3"/>
    <dgm:cxn modelId="{8027BA73-011C-4C12-ABD9-E71CC1A1DEBA}" type="presParOf" srcId="{18AE6C6A-D40C-4229-9F33-20284176E6E7}" destId="{1C956D58-56A4-444F-A5F6-39571ACEDA82}" srcOrd="1" destOrd="0" presId="urn:microsoft.com/office/officeart/2005/8/layout/hierarchy3"/>
    <dgm:cxn modelId="{3AF8BEC6-131F-4641-BBCB-004F3F26E10B}" type="presParOf" srcId="{18AE6C6A-D40C-4229-9F33-20284176E6E7}" destId="{B16440E5-5F74-4246-9EEF-96AFF9AF51BA}" srcOrd="2" destOrd="0" presId="urn:microsoft.com/office/officeart/2005/8/layout/hierarchy3"/>
    <dgm:cxn modelId="{124CE155-21DE-4F25-9971-CAB011F641A7}" type="presParOf" srcId="{18AE6C6A-D40C-4229-9F33-20284176E6E7}" destId="{B43FE900-465A-49B9-A763-0805003B0469}" srcOrd="3" destOrd="0" presId="urn:microsoft.com/office/officeart/2005/8/layout/hierarchy3"/>
    <dgm:cxn modelId="{1618D69A-6431-41F1-84DB-7F4E68674D40}" type="presParOf" srcId="{78A0F5D6-7BB6-4292-A576-0E6C2A5E7233}" destId="{BFF50368-0166-4073-9D6F-7CF683CE43E9}" srcOrd="1" destOrd="0" presId="urn:microsoft.com/office/officeart/2005/8/layout/hierarchy3"/>
    <dgm:cxn modelId="{D671103C-1A98-4E2C-B78A-0A36D403FF5F}" type="presParOf" srcId="{BFF50368-0166-4073-9D6F-7CF683CE43E9}" destId="{505C53CC-F68B-4527-A6FF-2CD8D4322B44}" srcOrd="0" destOrd="0" presId="urn:microsoft.com/office/officeart/2005/8/layout/hierarchy3"/>
    <dgm:cxn modelId="{58A13088-A01F-4F99-93AA-56A7F6E3C529}" type="presParOf" srcId="{505C53CC-F68B-4527-A6FF-2CD8D4322B44}" destId="{CDFCC135-124F-4CE9-AB19-DCDEDF45971B}" srcOrd="0" destOrd="0" presId="urn:microsoft.com/office/officeart/2005/8/layout/hierarchy3"/>
    <dgm:cxn modelId="{BBE2E3CF-9130-41D8-AB12-75262711665A}" type="presParOf" srcId="{505C53CC-F68B-4527-A6FF-2CD8D4322B44}" destId="{A35DB4C9-8047-476E-B0A0-9843E4C92216}" srcOrd="1" destOrd="0" presId="urn:microsoft.com/office/officeart/2005/8/layout/hierarchy3"/>
    <dgm:cxn modelId="{74573745-2107-480C-B404-9EC7370C4249}" type="presParOf" srcId="{BFF50368-0166-4073-9D6F-7CF683CE43E9}" destId="{59A28B34-243D-4D43-B5E7-EEEE235833CE}" srcOrd="1" destOrd="0" presId="urn:microsoft.com/office/officeart/2005/8/layout/hierarchy3"/>
    <dgm:cxn modelId="{45D0541C-7FE8-4817-AA8C-CFAB0F7CDC69}" type="presParOf" srcId="{59A28B34-243D-4D43-B5E7-EEEE235833CE}" destId="{2C6D5206-2352-47F7-A19A-5F5677D65699}" srcOrd="0" destOrd="0" presId="urn:microsoft.com/office/officeart/2005/8/layout/hierarchy3"/>
    <dgm:cxn modelId="{DCADEF83-5254-4893-ABD8-56AFABCF16EF}" type="presParOf" srcId="{59A28B34-243D-4D43-B5E7-EEEE235833CE}" destId="{F76F6B95-BECE-4A64-8880-594B5F2BB827}" srcOrd="1" destOrd="0" presId="urn:microsoft.com/office/officeart/2005/8/layout/hierarchy3"/>
    <dgm:cxn modelId="{0F280DAB-56CC-408B-82AA-BD039589419C}" type="presParOf" srcId="{59A28B34-243D-4D43-B5E7-EEEE235833CE}" destId="{85CC2238-E5C1-42E3-85D1-E251EEFF81A2}" srcOrd="2" destOrd="0" presId="urn:microsoft.com/office/officeart/2005/8/layout/hierarchy3"/>
    <dgm:cxn modelId="{C0109094-4592-4A24-8CA7-00D14E8C6658}" type="presParOf" srcId="{59A28B34-243D-4D43-B5E7-EEEE235833CE}" destId="{7E837174-C7A5-406B-B29A-D4E72FDEE752}"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2E2632-0AA3-42DC-8C79-975E5E738C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A0BFD08-1799-4DE3-9B47-6307067FED92}">
      <dgm:prSet phldrT="[Text]"/>
      <dgm:spPr/>
      <dgm:t>
        <a:bodyPr/>
        <a:lstStyle/>
        <a:p>
          <a:r>
            <a:rPr lang="en-US" b="1" i="1" u="sng" dirty="0" smtClean="0"/>
            <a:t>Identify the Problem </a:t>
          </a:r>
          <a:r>
            <a:rPr lang="en-US" dirty="0" smtClean="0"/>
            <a:t>- ask questions </a:t>
          </a:r>
        </a:p>
        <a:p>
          <a:r>
            <a:rPr lang="en-US" dirty="0" smtClean="0"/>
            <a:t>and gather information</a:t>
          </a:r>
          <a:endParaRPr lang="en-US" dirty="0"/>
        </a:p>
      </dgm:t>
    </dgm:pt>
    <dgm:pt modelId="{B3FD8E0F-83BE-4BA2-9863-6FB78D72B709}" type="parTrans" cxnId="{AA5DF282-E376-4E0C-A6DE-219A3EBB07DD}">
      <dgm:prSet/>
      <dgm:spPr/>
      <dgm:t>
        <a:bodyPr/>
        <a:lstStyle/>
        <a:p>
          <a:endParaRPr lang="en-US"/>
        </a:p>
      </dgm:t>
    </dgm:pt>
    <dgm:pt modelId="{E438DD1A-EE15-4F6F-8F98-2949D7A03157}" type="sibTrans" cxnId="{AA5DF282-E376-4E0C-A6DE-219A3EBB07DD}">
      <dgm:prSet/>
      <dgm:spPr/>
      <dgm:t>
        <a:bodyPr/>
        <a:lstStyle/>
        <a:p>
          <a:endParaRPr lang="en-US"/>
        </a:p>
      </dgm:t>
    </dgm:pt>
    <dgm:pt modelId="{4A0A617C-C373-4A66-8581-09F8EE80AB55}">
      <dgm:prSet phldrT="[Text]"/>
      <dgm:spPr/>
      <dgm:t>
        <a:bodyPr/>
        <a:lstStyle/>
        <a:p>
          <a:r>
            <a:rPr lang="en-US" b="1" i="1" u="sng" dirty="0" smtClean="0"/>
            <a:t>Determine Possible Solutions </a:t>
          </a:r>
          <a:r>
            <a:rPr lang="en-US" dirty="0" smtClean="0"/>
            <a:t>- brainstorm </a:t>
          </a:r>
        </a:p>
        <a:p>
          <a:r>
            <a:rPr lang="en-US" dirty="0" smtClean="0"/>
            <a:t>to come up with a list</a:t>
          </a:r>
          <a:endParaRPr lang="en-US" dirty="0"/>
        </a:p>
      </dgm:t>
    </dgm:pt>
    <dgm:pt modelId="{2A00D511-D77F-4A02-9A89-9999AAFB791F}" type="parTrans" cxnId="{4F07E4DC-9D48-4A13-8CE2-DF0D3E0A188A}">
      <dgm:prSet/>
      <dgm:spPr/>
      <dgm:t>
        <a:bodyPr/>
        <a:lstStyle/>
        <a:p>
          <a:endParaRPr lang="en-US"/>
        </a:p>
      </dgm:t>
    </dgm:pt>
    <dgm:pt modelId="{34F37A86-794A-417E-BA93-752600757CED}" type="sibTrans" cxnId="{4F07E4DC-9D48-4A13-8CE2-DF0D3E0A188A}">
      <dgm:prSet/>
      <dgm:spPr/>
      <dgm:t>
        <a:bodyPr/>
        <a:lstStyle/>
        <a:p>
          <a:endParaRPr lang="en-US"/>
        </a:p>
      </dgm:t>
    </dgm:pt>
    <dgm:pt modelId="{B2396B98-7D38-4FB4-89AB-9B5B583233A2}">
      <dgm:prSet phldrT="[Text]"/>
      <dgm:spPr/>
      <dgm:t>
        <a:bodyPr/>
        <a:lstStyle/>
        <a:p>
          <a:r>
            <a:rPr lang="en-US" b="1" i="1" u="sng" dirty="0" smtClean="0"/>
            <a:t>Analyze the Solutions </a:t>
          </a:r>
          <a:r>
            <a:rPr lang="en-US" dirty="0" smtClean="0"/>
            <a:t>– compare strengths </a:t>
          </a:r>
        </a:p>
        <a:p>
          <a:r>
            <a:rPr lang="en-US" dirty="0" smtClean="0"/>
            <a:t>and weaknesses of each solution </a:t>
          </a:r>
          <a:endParaRPr lang="en-US" dirty="0"/>
        </a:p>
      </dgm:t>
    </dgm:pt>
    <dgm:pt modelId="{DC331C85-74EF-4B04-BDDB-98EF12250B39}" type="parTrans" cxnId="{5E9896C3-5012-49A2-A194-9532C66CCCD0}">
      <dgm:prSet/>
      <dgm:spPr/>
      <dgm:t>
        <a:bodyPr/>
        <a:lstStyle/>
        <a:p>
          <a:endParaRPr lang="en-US"/>
        </a:p>
      </dgm:t>
    </dgm:pt>
    <dgm:pt modelId="{43D12F77-5825-4F7E-8CD9-81E70B91ED5E}" type="sibTrans" cxnId="{5E9896C3-5012-49A2-A194-9532C66CCCD0}">
      <dgm:prSet/>
      <dgm:spPr/>
      <dgm:t>
        <a:bodyPr/>
        <a:lstStyle/>
        <a:p>
          <a:endParaRPr lang="en-US"/>
        </a:p>
      </dgm:t>
    </dgm:pt>
    <dgm:pt modelId="{E23A337A-884E-404D-9723-23BF21AF445E}">
      <dgm:prSet/>
      <dgm:spPr/>
      <dgm:t>
        <a:bodyPr/>
        <a:lstStyle/>
        <a:p>
          <a:r>
            <a:rPr lang="en-US" b="1" i="1" u="sng" dirty="0" smtClean="0"/>
            <a:t>Select the Best Solution </a:t>
          </a:r>
          <a:r>
            <a:rPr lang="en-US" dirty="0" smtClean="0"/>
            <a:t>– implement the </a:t>
          </a:r>
        </a:p>
        <a:p>
          <a:r>
            <a:rPr lang="en-US" dirty="0" smtClean="0"/>
            <a:t>solution and analyze the results </a:t>
          </a:r>
          <a:endParaRPr lang="en-US" dirty="0"/>
        </a:p>
      </dgm:t>
    </dgm:pt>
    <dgm:pt modelId="{ED078457-01C5-4C27-86BE-C4C46986B322}" type="parTrans" cxnId="{792CEB21-D004-4A84-A5E3-CDCA40C77E2A}">
      <dgm:prSet/>
      <dgm:spPr/>
    </dgm:pt>
    <dgm:pt modelId="{05F016D9-7713-4459-9273-10653D510A4D}" type="sibTrans" cxnId="{792CEB21-D004-4A84-A5E3-CDCA40C77E2A}">
      <dgm:prSet/>
      <dgm:spPr/>
    </dgm:pt>
    <dgm:pt modelId="{82238650-4EA6-4B95-8069-3CB5CCF056FF}">
      <dgm:prSet/>
      <dgm:spPr/>
      <dgm:t>
        <a:bodyPr/>
        <a:lstStyle/>
        <a:p>
          <a:r>
            <a:rPr lang="en-US" b="1" i="1" u="sng" dirty="0" smtClean="0"/>
            <a:t>Evaluate feedback </a:t>
          </a:r>
          <a:r>
            <a:rPr lang="en-US" dirty="0" smtClean="0"/>
            <a:t>– make changes as necessary</a:t>
          </a:r>
          <a:endParaRPr lang="en-US" dirty="0"/>
        </a:p>
      </dgm:t>
    </dgm:pt>
    <dgm:pt modelId="{ECE1F53C-881C-4BC6-9A87-87AF7CF2398F}" type="parTrans" cxnId="{4C249A1C-4F62-4D4A-A9BF-B173219CD251}">
      <dgm:prSet/>
      <dgm:spPr/>
    </dgm:pt>
    <dgm:pt modelId="{287F3A0B-854B-4AF7-98E9-A16A9A0035A2}" type="sibTrans" cxnId="{4C249A1C-4F62-4D4A-A9BF-B173219CD251}">
      <dgm:prSet/>
      <dgm:spPr/>
    </dgm:pt>
    <dgm:pt modelId="{431F5584-FFB6-4AE6-978A-B5D079FFD499}" type="pres">
      <dgm:prSet presAssocID="{772E2632-0AA3-42DC-8C79-975E5E738C3F}" presName="linear" presStyleCnt="0">
        <dgm:presLayoutVars>
          <dgm:dir/>
          <dgm:animLvl val="lvl"/>
          <dgm:resizeHandles val="exact"/>
        </dgm:presLayoutVars>
      </dgm:prSet>
      <dgm:spPr/>
      <dgm:t>
        <a:bodyPr/>
        <a:lstStyle/>
        <a:p>
          <a:endParaRPr lang="en-US"/>
        </a:p>
      </dgm:t>
    </dgm:pt>
    <dgm:pt modelId="{6D5113A6-FEC6-4ABF-AD46-EE554AA2EDA7}" type="pres">
      <dgm:prSet presAssocID="{DA0BFD08-1799-4DE3-9B47-6307067FED92}" presName="parentLin" presStyleCnt="0"/>
      <dgm:spPr/>
    </dgm:pt>
    <dgm:pt modelId="{70C31187-4D0A-4E52-AD03-50F66D573D85}" type="pres">
      <dgm:prSet presAssocID="{DA0BFD08-1799-4DE3-9B47-6307067FED92}" presName="parentLeftMargin" presStyleLbl="node1" presStyleIdx="0" presStyleCnt="5"/>
      <dgm:spPr/>
      <dgm:t>
        <a:bodyPr/>
        <a:lstStyle/>
        <a:p>
          <a:endParaRPr lang="en-US"/>
        </a:p>
      </dgm:t>
    </dgm:pt>
    <dgm:pt modelId="{07013A78-B08D-4923-AA28-007D281050C0}" type="pres">
      <dgm:prSet presAssocID="{DA0BFD08-1799-4DE3-9B47-6307067FED92}" presName="parentText" presStyleLbl="node1" presStyleIdx="0" presStyleCnt="5" custScaleY="146013">
        <dgm:presLayoutVars>
          <dgm:chMax val="0"/>
          <dgm:bulletEnabled val="1"/>
        </dgm:presLayoutVars>
      </dgm:prSet>
      <dgm:spPr/>
      <dgm:t>
        <a:bodyPr/>
        <a:lstStyle/>
        <a:p>
          <a:endParaRPr lang="en-US"/>
        </a:p>
      </dgm:t>
    </dgm:pt>
    <dgm:pt modelId="{5C4398F2-8DF6-4B0A-BE85-35BBCF13835C}" type="pres">
      <dgm:prSet presAssocID="{DA0BFD08-1799-4DE3-9B47-6307067FED92}" presName="negativeSpace" presStyleCnt="0"/>
      <dgm:spPr/>
    </dgm:pt>
    <dgm:pt modelId="{14D05374-2037-4F7A-ADD1-12FFA6AB4B75}" type="pres">
      <dgm:prSet presAssocID="{DA0BFD08-1799-4DE3-9B47-6307067FED92}" presName="childText" presStyleLbl="conFgAcc1" presStyleIdx="0" presStyleCnt="5">
        <dgm:presLayoutVars>
          <dgm:bulletEnabled val="1"/>
        </dgm:presLayoutVars>
      </dgm:prSet>
      <dgm:spPr/>
    </dgm:pt>
    <dgm:pt modelId="{5DA1687E-22CF-4C2B-A30E-6C2038B74E41}" type="pres">
      <dgm:prSet presAssocID="{E438DD1A-EE15-4F6F-8F98-2949D7A03157}" presName="spaceBetweenRectangles" presStyleCnt="0"/>
      <dgm:spPr/>
    </dgm:pt>
    <dgm:pt modelId="{71223432-E7B8-4A3E-B433-705F1415EF38}" type="pres">
      <dgm:prSet presAssocID="{4A0A617C-C373-4A66-8581-09F8EE80AB55}" presName="parentLin" presStyleCnt="0"/>
      <dgm:spPr/>
    </dgm:pt>
    <dgm:pt modelId="{4213BCB8-EF0E-4790-B7AD-E584EEF7B873}" type="pres">
      <dgm:prSet presAssocID="{4A0A617C-C373-4A66-8581-09F8EE80AB55}" presName="parentLeftMargin" presStyleLbl="node1" presStyleIdx="0" presStyleCnt="5"/>
      <dgm:spPr/>
      <dgm:t>
        <a:bodyPr/>
        <a:lstStyle/>
        <a:p>
          <a:endParaRPr lang="en-US"/>
        </a:p>
      </dgm:t>
    </dgm:pt>
    <dgm:pt modelId="{45443ABD-C09E-4BC2-AC52-FF1CB59FC49C}" type="pres">
      <dgm:prSet presAssocID="{4A0A617C-C373-4A66-8581-09F8EE80AB55}" presName="parentText" presStyleLbl="node1" presStyleIdx="1" presStyleCnt="5" custScaleY="136856">
        <dgm:presLayoutVars>
          <dgm:chMax val="0"/>
          <dgm:bulletEnabled val="1"/>
        </dgm:presLayoutVars>
      </dgm:prSet>
      <dgm:spPr/>
      <dgm:t>
        <a:bodyPr/>
        <a:lstStyle/>
        <a:p>
          <a:endParaRPr lang="en-US"/>
        </a:p>
      </dgm:t>
    </dgm:pt>
    <dgm:pt modelId="{FA5CAFFF-903E-46E8-8EE2-953A986254E4}" type="pres">
      <dgm:prSet presAssocID="{4A0A617C-C373-4A66-8581-09F8EE80AB55}" presName="negativeSpace" presStyleCnt="0"/>
      <dgm:spPr/>
    </dgm:pt>
    <dgm:pt modelId="{D0E41647-8AFF-412E-A6D6-5DBED78E9CE8}" type="pres">
      <dgm:prSet presAssocID="{4A0A617C-C373-4A66-8581-09F8EE80AB55}" presName="childText" presStyleLbl="conFgAcc1" presStyleIdx="1" presStyleCnt="5">
        <dgm:presLayoutVars>
          <dgm:bulletEnabled val="1"/>
        </dgm:presLayoutVars>
      </dgm:prSet>
      <dgm:spPr/>
    </dgm:pt>
    <dgm:pt modelId="{4C0EDF58-0D06-43EA-AA19-F6A12FA89B4A}" type="pres">
      <dgm:prSet presAssocID="{34F37A86-794A-417E-BA93-752600757CED}" presName="spaceBetweenRectangles" presStyleCnt="0"/>
      <dgm:spPr/>
    </dgm:pt>
    <dgm:pt modelId="{6DBAFD7C-1ECD-4A9A-B891-45C2B582815F}" type="pres">
      <dgm:prSet presAssocID="{B2396B98-7D38-4FB4-89AB-9B5B583233A2}" presName="parentLin" presStyleCnt="0"/>
      <dgm:spPr/>
    </dgm:pt>
    <dgm:pt modelId="{0A0517BD-F091-4E1F-BA3F-FFA655B26767}" type="pres">
      <dgm:prSet presAssocID="{B2396B98-7D38-4FB4-89AB-9B5B583233A2}" presName="parentLeftMargin" presStyleLbl="node1" presStyleIdx="1" presStyleCnt="5"/>
      <dgm:spPr/>
      <dgm:t>
        <a:bodyPr/>
        <a:lstStyle/>
        <a:p>
          <a:endParaRPr lang="en-US"/>
        </a:p>
      </dgm:t>
    </dgm:pt>
    <dgm:pt modelId="{FADCCBCD-4789-4B9D-8A8F-D2EE3660A89E}" type="pres">
      <dgm:prSet presAssocID="{B2396B98-7D38-4FB4-89AB-9B5B583233A2}" presName="parentText" presStyleLbl="node1" presStyleIdx="2" presStyleCnt="5" custScaleY="136856">
        <dgm:presLayoutVars>
          <dgm:chMax val="0"/>
          <dgm:bulletEnabled val="1"/>
        </dgm:presLayoutVars>
      </dgm:prSet>
      <dgm:spPr/>
      <dgm:t>
        <a:bodyPr/>
        <a:lstStyle/>
        <a:p>
          <a:endParaRPr lang="en-US"/>
        </a:p>
      </dgm:t>
    </dgm:pt>
    <dgm:pt modelId="{E4F4D45C-3A9F-4BB0-8138-C3DAE37FF28A}" type="pres">
      <dgm:prSet presAssocID="{B2396B98-7D38-4FB4-89AB-9B5B583233A2}" presName="negativeSpace" presStyleCnt="0"/>
      <dgm:spPr/>
    </dgm:pt>
    <dgm:pt modelId="{146AFFB5-6410-436A-95A3-F4D417092216}" type="pres">
      <dgm:prSet presAssocID="{B2396B98-7D38-4FB4-89AB-9B5B583233A2}" presName="childText" presStyleLbl="conFgAcc1" presStyleIdx="2" presStyleCnt="5">
        <dgm:presLayoutVars>
          <dgm:bulletEnabled val="1"/>
        </dgm:presLayoutVars>
      </dgm:prSet>
      <dgm:spPr/>
    </dgm:pt>
    <dgm:pt modelId="{1505A065-D889-46EC-8F0D-F3D2DBD7F418}" type="pres">
      <dgm:prSet presAssocID="{43D12F77-5825-4F7E-8CD9-81E70B91ED5E}" presName="spaceBetweenRectangles" presStyleCnt="0"/>
      <dgm:spPr/>
    </dgm:pt>
    <dgm:pt modelId="{EEBA50BF-A918-4F04-9781-5FC79BE43A48}" type="pres">
      <dgm:prSet presAssocID="{E23A337A-884E-404D-9723-23BF21AF445E}" presName="parentLin" presStyleCnt="0"/>
      <dgm:spPr/>
    </dgm:pt>
    <dgm:pt modelId="{49C02168-961A-4492-9AA9-35FC1A4C23E2}" type="pres">
      <dgm:prSet presAssocID="{E23A337A-884E-404D-9723-23BF21AF445E}" presName="parentLeftMargin" presStyleLbl="node1" presStyleIdx="2" presStyleCnt="5"/>
      <dgm:spPr/>
      <dgm:t>
        <a:bodyPr/>
        <a:lstStyle/>
        <a:p>
          <a:endParaRPr lang="en-US"/>
        </a:p>
      </dgm:t>
    </dgm:pt>
    <dgm:pt modelId="{97F466F2-E779-40C5-971F-B68C06197B50}" type="pres">
      <dgm:prSet presAssocID="{E23A337A-884E-404D-9723-23BF21AF445E}" presName="parentText" presStyleLbl="node1" presStyleIdx="3" presStyleCnt="5" custScaleY="143012">
        <dgm:presLayoutVars>
          <dgm:chMax val="0"/>
          <dgm:bulletEnabled val="1"/>
        </dgm:presLayoutVars>
      </dgm:prSet>
      <dgm:spPr/>
      <dgm:t>
        <a:bodyPr/>
        <a:lstStyle/>
        <a:p>
          <a:endParaRPr lang="en-US"/>
        </a:p>
      </dgm:t>
    </dgm:pt>
    <dgm:pt modelId="{AB40DFAB-3D9F-4999-8D03-199786D82363}" type="pres">
      <dgm:prSet presAssocID="{E23A337A-884E-404D-9723-23BF21AF445E}" presName="negativeSpace" presStyleCnt="0"/>
      <dgm:spPr/>
    </dgm:pt>
    <dgm:pt modelId="{78039318-8F82-47ED-B6F4-96457F547663}" type="pres">
      <dgm:prSet presAssocID="{E23A337A-884E-404D-9723-23BF21AF445E}" presName="childText" presStyleLbl="conFgAcc1" presStyleIdx="3" presStyleCnt="5">
        <dgm:presLayoutVars>
          <dgm:bulletEnabled val="1"/>
        </dgm:presLayoutVars>
      </dgm:prSet>
      <dgm:spPr/>
    </dgm:pt>
    <dgm:pt modelId="{A19F15BC-94CF-460C-98C7-4BD6F93FC6A2}" type="pres">
      <dgm:prSet presAssocID="{05F016D9-7713-4459-9273-10653D510A4D}" presName="spaceBetweenRectangles" presStyleCnt="0"/>
      <dgm:spPr/>
    </dgm:pt>
    <dgm:pt modelId="{CB2CC95B-8165-427A-983F-D62E7FBC895C}" type="pres">
      <dgm:prSet presAssocID="{82238650-4EA6-4B95-8069-3CB5CCF056FF}" presName="parentLin" presStyleCnt="0"/>
      <dgm:spPr/>
    </dgm:pt>
    <dgm:pt modelId="{30EF97FF-C2C6-4D99-8C16-F9A043C731BB}" type="pres">
      <dgm:prSet presAssocID="{82238650-4EA6-4B95-8069-3CB5CCF056FF}" presName="parentLeftMargin" presStyleLbl="node1" presStyleIdx="3" presStyleCnt="5"/>
      <dgm:spPr/>
      <dgm:t>
        <a:bodyPr/>
        <a:lstStyle/>
        <a:p>
          <a:endParaRPr lang="en-US"/>
        </a:p>
      </dgm:t>
    </dgm:pt>
    <dgm:pt modelId="{11E32797-7731-4BAE-9B11-70AAC66B76DE}" type="pres">
      <dgm:prSet presAssocID="{82238650-4EA6-4B95-8069-3CB5CCF056FF}" presName="parentText" presStyleLbl="node1" presStyleIdx="4" presStyleCnt="5" custScaleY="152846">
        <dgm:presLayoutVars>
          <dgm:chMax val="0"/>
          <dgm:bulletEnabled val="1"/>
        </dgm:presLayoutVars>
      </dgm:prSet>
      <dgm:spPr/>
      <dgm:t>
        <a:bodyPr/>
        <a:lstStyle/>
        <a:p>
          <a:endParaRPr lang="en-US"/>
        </a:p>
      </dgm:t>
    </dgm:pt>
    <dgm:pt modelId="{4845EDCC-C0A8-4A9C-9A05-6D0517D913E6}" type="pres">
      <dgm:prSet presAssocID="{82238650-4EA6-4B95-8069-3CB5CCF056FF}" presName="negativeSpace" presStyleCnt="0"/>
      <dgm:spPr/>
    </dgm:pt>
    <dgm:pt modelId="{D3767D38-4E5D-4F60-9CC4-D4011097EE4A}" type="pres">
      <dgm:prSet presAssocID="{82238650-4EA6-4B95-8069-3CB5CCF056FF}" presName="childText" presStyleLbl="conFgAcc1" presStyleIdx="4" presStyleCnt="5">
        <dgm:presLayoutVars>
          <dgm:bulletEnabled val="1"/>
        </dgm:presLayoutVars>
      </dgm:prSet>
      <dgm:spPr/>
    </dgm:pt>
  </dgm:ptLst>
  <dgm:cxnLst>
    <dgm:cxn modelId="{4F07E4DC-9D48-4A13-8CE2-DF0D3E0A188A}" srcId="{772E2632-0AA3-42DC-8C79-975E5E738C3F}" destId="{4A0A617C-C373-4A66-8581-09F8EE80AB55}" srcOrd="1" destOrd="0" parTransId="{2A00D511-D77F-4A02-9A89-9999AAFB791F}" sibTransId="{34F37A86-794A-417E-BA93-752600757CED}"/>
    <dgm:cxn modelId="{B0903EC5-A626-4D42-B344-112B64A64240}" type="presOf" srcId="{DA0BFD08-1799-4DE3-9B47-6307067FED92}" destId="{70C31187-4D0A-4E52-AD03-50F66D573D85}" srcOrd="0" destOrd="0" presId="urn:microsoft.com/office/officeart/2005/8/layout/list1"/>
    <dgm:cxn modelId="{AA5DF282-E376-4E0C-A6DE-219A3EBB07DD}" srcId="{772E2632-0AA3-42DC-8C79-975E5E738C3F}" destId="{DA0BFD08-1799-4DE3-9B47-6307067FED92}" srcOrd="0" destOrd="0" parTransId="{B3FD8E0F-83BE-4BA2-9863-6FB78D72B709}" sibTransId="{E438DD1A-EE15-4F6F-8F98-2949D7A03157}"/>
    <dgm:cxn modelId="{F46BBB96-12C2-4055-9C50-64CC3F60397C}" type="presOf" srcId="{82238650-4EA6-4B95-8069-3CB5CCF056FF}" destId="{11E32797-7731-4BAE-9B11-70AAC66B76DE}" srcOrd="1" destOrd="0" presId="urn:microsoft.com/office/officeart/2005/8/layout/list1"/>
    <dgm:cxn modelId="{4C249A1C-4F62-4D4A-A9BF-B173219CD251}" srcId="{772E2632-0AA3-42DC-8C79-975E5E738C3F}" destId="{82238650-4EA6-4B95-8069-3CB5CCF056FF}" srcOrd="4" destOrd="0" parTransId="{ECE1F53C-881C-4BC6-9A87-87AF7CF2398F}" sibTransId="{287F3A0B-854B-4AF7-98E9-A16A9A0035A2}"/>
    <dgm:cxn modelId="{35C7DE9C-2A3E-4951-96FB-4DD1EADE8488}" type="presOf" srcId="{DA0BFD08-1799-4DE3-9B47-6307067FED92}" destId="{07013A78-B08D-4923-AA28-007D281050C0}" srcOrd="1" destOrd="0" presId="urn:microsoft.com/office/officeart/2005/8/layout/list1"/>
    <dgm:cxn modelId="{398F5E8A-DA67-41F3-AECD-0A635ECB0496}" type="presOf" srcId="{4A0A617C-C373-4A66-8581-09F8EE80AB55}" destId="{4213BCB8-EF0E-4790-B7AD-E584EEF7B873}" srcOrd="0" destOrd="0" presId="urn:microsoft.com/office/officeart/2005/8/layout/list1"/>
    <dgm:cxn modelId="{792CEB21-D004-4A84-A5E3-CDCA40C77E2A}" srcId="{772E2632-0AA3-42DC-8C79-975E5E738C3F}" destId="{E23A337A-884E-404D-9723-23BF21AF445E}" srcOrd="3" destOrd="0" parTransId="{ED078457-01C5-4C27-86BE-C4C46986B322}" sibTransId="{05F016D9-7713-4459-9273-10653D510A4D}"/>
    <dgm:cxn modelId="{425E03C9-8877-46D9-AA90-A44737F615DF}" type="presOf" srcId="{4A0A617C-C373-4A66-8581-09F8EE80AB55}" destId="{45443ABD-C09E-4BC2-AC52-FF1CB59FC49C}" srcOrd="1" destOrd="0" presId="urn:microsoft.com/office/officeart/2005/8/layout/list1"/>
    <dgm:cxn modelId="{B45CFC55-906A-403D-9C18-68DF8C7D2CC9}" type="presOf" srcId="{B2396B98-7D38-4FB4-89AB-9B5B583233A2}" destId="{0A0517BD-F091-4E1F-BA3F-FFA655B26767}" srcOrd="0" destOrd="0" presId="urn:microsoft.com/office/officeart/2005/8/layout/list1"/>
    <dgm:cxn modelId="{7FF1060D-C506-49B4-9BFD-53E06E104027}" type="presOf" srcId="{E23A337A-884E-404D-9723-23BF21AF445E}" destId="{49C02168-961A-4492-9AA9-35FC1A4C23E2}" srcOrd="0" destOrd="0" presId="urn:microsoft.com/office/officeart/2005/8/layout/list1"/>
    <dgm:cxn modelId="{5E9896C3-5012-49A2-A194-9532C66CCCD0}" srcId="{772E2632-0AA3-42DC-8C79-975E5E738C3F}" destId="{B2396B98-7D38-4FB4-89AB-9B5B583233A2}" srcOrd="2" destOrd="0" parTransId="{DC331C85-74EF-4B04-BDDB-98EF12250B39}" sibTransId="{43D12F77-5825-4F7E-8CD9-81E70B91ED5E}"/>
    <dgm:cxn modelId="{D71F022E-ABD1-46C9-B288-06F7693184E3}" type="presOf" srcId="{772E2632-0AA3-42DC-8C79-975E5E738C3F}" destId="{431F5584-FFB6-4AE6-978A-B5D079FFD499}" srcOrd="0" destOrd="0" presId="urn:microsoft.com/office/officeart/2005/8/layout/list1"/>
    <dgm:cxn modelId="{71840FC9-EAB4-4368-8C4B-CFA53E26CA90}" type="presOf" srcId="{B2396B98-7D38-4FB4-89AB-9B5B583233A2}" destId="{FADCCBCD-4789-4B9D-8A8F-D2EE3660A89E}" srcOrd="1" destOrd="0" presId="urn:microsoft.com/office/officeart/2005/8/layout/list1"/>
    <dgm:cxn modelId="{CA91621F-2631-4A11-9B9B-9655976D9B64}" type="presOf" srcId="{E23A337A-884E-404D-9723-23BF21AF445E}" destId="{97F466F2-E779-40C5-971F-B68C06197B50}" srcOrd="1" destOrd="0" presId="urn:microsoft.com/office/officeart/2005/8/layout/list1"/>
    <dgm:cxn modelId="{E4C32D9E-CA7D-4DA9-AB97-9231760ADA1C}" type="presOf" srcId="{82238650-4EA6-4B95-8069-3CB5CCF056FF}" destId="{30EF97FF-C2C6-4D99-8C16-F9A043C731BB}" srcOrd="0" destOrd="0" presId="urn:microsoft.com/office/officeart/2005/8/layout/list1"/>
    <dgm:cxn modelId="{6A3D815A-E0E5-4DB5-842B-894B633C5812}" type="presParOf" srcId="{431F5584-FFB6-4AE6-978A-B5D079FFD499}" destId="{6D5113A6-FEC6-4ABF-AD46-EE554AA2EDA7}" srcOrd="0" destOrd="0" presId="urn:microsoft.com/office/officeart/2005/8/layout/list1"/>
    <dgm:cxn modelId="{12F74FD7-A93D-42EB-9B05-C65184A6DACE}" type="presParOf" srcId="{6D5113A6-FEC6-4ABF-AD46-EE554AA2EDA7}" destId="{70C31187-4D0A-4E52-AD03-50F66D573D85}" srcOrd="0" destOrd="0" presId="urn:microsoft.com/office/officeart/2005/8/layout/list1"/>
    <dgm:cxn modelId="{1FA43763-A22E-4A46-8CF1-111D720EB8B3}" type="presParOf" srcId="{6D5113A6-FEC6-4ABF-AD46-EE554AA2EDA7}" destId="{07013A78-B08D-4923-AA28-007D281050C0}" srcOrd="1" destOrd="0" presId="urn:microsoft.com/office/officeart/2005/8/layout/list1"/>
    <dgm:cxn modelId="{DA52B87E-8B39-4B7D-90B8-8B4B8EBD84B8}" type="presParOf" srcId="{431F5584-FFB6-4AE6-978A-B5D079FFD499}" destId="{5C4398F2-8DF6-4B0A-BE85-35BBCF13835C}" srcOrd="1" destOrd="0" presId="urn:microsoft.com/office/officeart/2005/8/layout/list1"/>
    <dgm:cxn modelId="{12759BC6-3E5A-4E23-A82B-E964C51C373B}" type="presParOf" srcId="{431F5584-FFB6-4AE6-978A-B5D079FFD499}" destId="{14D05374-2037-4F7A-ADD1-12FFA6AB4B75}" srcOrd="2" destOrd="0" presId="urn:microsoft.com/office/officeart/2005/8/layout/list1"/>
    <dgm:cxn modelId="{ACFE75D0-1B88-4B61-A18B-C0CB29D59A69}" type="presParOf" srcId="{431F5584-FFB6-4AE6-978A-B5D079FFD499}" destId="{5DA1687E-22CF-4C2B-A30E-6C2038B74E41}" srcOrd="3" destOrd="0" presId="urn:microsoft.com/office/officeart/2005/8/layout/list1"/>
    <dgm:cxn modelId="{35DDB2CC-1B65-4F8D-BF4A-81B0CB1D781C}" type="presParOf" srcId="{431F5584-FFB6-4AE6-978A-B5D079FFD499}" destId="{71223432-E7B8-4A3E-B433-705F1415EF38}" srcOrd="4" destOrd="0" presId="urn:microsoft.com/office/officeart/2005/8/layout/list1"/>
    <dgm:cxn modelId="{105B91D0-3D45-4C8F-81BE-8FF59CA3EC81}" type="presParOf" srcId="{71223432-E7B8-4A3E-B433-705F1415EF38}" destId="{4213BCB8-EF0E-4790-B7AD-E584EEF7B873}" srcOrd="0" destOrd="0" presId="urn:microsoft.com/office/officeart/2005/8/layout/list1"/>
    <dgm:cxn modelId="{33365AF3-CC39-4CF4-BCF3-F4E7B863541C}" type="presParOf" srcId="{71223432-E7B8-4A3E-B433-705F1415EF38}" destId="{45443ABD-C09E-4BC2-AC52-FF1CB59FC49C}" srcOrd="1" destOrd="0" presId="urn:microsoft.com/office/officeart/2005/8/layout/list1"/>
    <dgm:cxn modelId="{3C28D19F-97EE-4627-86BB-C527789E58E1}" type="presParOf" srcId="{431F5584-FFB6-4AE6-978A-B5D079FFD499}" destId="{FA5CAFFF-903E-46E8-8EE2-953A986254E4}" srcOrd="5" destOrd="0" presId="urn:microsoft.com/office/officeart/2005/8/layout/list1"/>
    <dgm:cxn modelId="{1C57213D-8793-42FC-A653-1C2520FC1400}" type="presParOf" srcId="{431F5584-FFB6-4AE6-978A-B5D079FFD499}" destId="{D0E41647-8AFF-412E-A6D6-5DBED78E9CE8}" srcOrd="6" destOrd="0" presId="urn:microsoft.com/office/officeart/2005/8/layout/list1"/>
    <dgm:cxn modelId="{4CB9E373-75CF-400E-9927-E4F9D57F9ECA}" type="presParOf" srcId="{431F5584-FFB6-4AE6-978A-B5D079FFD499}" destId="{4C0EDF58-0D06-43EA-AA19-F6A12FA89B4A}" srcOrd="7" destOrd="0" presId="urn:microsoft.com/office/officeart/2005/8/layout/list1"/>
    <dgm:cxn modelId="{0D27B2EA-3ACD-4D57-A71A-B4635744303C}" type="presParOf" srcId="{431F5584-FFB6-4AE6-978A-B5D079FFD499}" destId="{6DBAFD7C-1ECD-4A9A-B891-45C2B582815F}" srcOrd="8" destOrd="0" presId="urn:microsoft.com/office/officeart/2005/8/layout/list1"/>
    <dgm:cxn modelId="{3D786763-F33E-41EA-909C-953D6BA313D9}" type="presParOf" srcId="{6DBAFD7C-1ECD-4A9A-B891-45C2B582815F}" destId="{0A0517BD-F091-4E1F-BA3F-FFA655B26767}" srcOrd="0" destOrd="0" presId="urn:microsoft.com/office/officeart/2005/8/layout/list1"/>
    <dgm:cxn modelId="{A9B5C376-EB35-4ECE-92DF-4544B41896D3}" type="presParOf" srcId="{6DBAFD7C-1ECD-4A9A-B891-45C2B582815F}" destId="{FADCCBCD-4789-4B9D-8A8F-D2EE3660A89E}" srcOrd="1" destOrd="0" presId="urn:microsoft.com/office/officeart/2005/8/layout/list1"/>
    <dgm:cxn modelId="{E760F967-2C8C-419C-813E-4EB3388BAB83}" type="presParOf" srcId="{431F5584-FFB6-4AE6-978A-B5D079FFD499}" destId="{E4F4D45C-3A9F-4BB0-8138-C3DAE37FF28A}" srcOrd="9" destOrd="0" presId="urn:microsoft.com/office/officeart/2005/8/layout/list1"/>
    <dgm:cxn modelId="{6A24179A-0920-48DD-83AD-BA8343F7A89B}" type="presParOf" srcId="{431F5584-FFB6-4AE6-978A-B5D079FFD499}" destId="{146AFFB5-6410-436A-95A3-F4D417092216}" srcOrd="10" destOrd="0" presId="urn:microsoft.com/office/officeart/2005/8/layout/list1"/>
    <dgm:cxn modelId="{32856A92-3CD6-4721-A9E9-46E2C102856F}" type="presParOf" srcId="{431F5584-FFB6-4AE6-978A-B5D079FFD499}" destId="{1505A065-D889-46EC-8F0D-F3D2DBD7F418}" srcOrd="11" destOrd="0" presId="urn:microsoft.com/office/officeart/2005/8/layout/list1"/>
    <dgm:cxn modelId="{92AD73E8-4E86-4F64-A5D6-9E3083B31A1D}" type="presParOf" srcId="{431F5584-FFB6-4AE6-978A-B5D079FFD499}" destId="{EEBA50BF-A918-4F04-9781-5FC79BE43A48}" srcOrd="12" destOrd="0" presId="urn:microsoft.com/office/officeart/2005/8/layout/list1"/>
    <dgm:cxn modelId="{771EA992-713A-42E1-A535-1C0A153B8374}" type="presParOf" srcId="{EEBA50BF-A918-4F04-9781-5FC79BE43A48}" destId="{49C02168-961A-4492-9AA9-35FC1A4C23E2}" srcOrd="0" destOrd="0" presId="urn:microsoft.com/office/officeart/2005/8/layout/list1"/>
    <dgm:cxn modelId="{81580FD8-E302-448D-976B-58547D3C586C}" type="presParOf" srcId="{EEBA50BF-A918-4F04-9781-5FC79BE43A48}" destId="{97F466F2-E779-40C5-971F-B68C06197B50}" srcOrd="1" destOrd="0" presId="urn:microsoft.com/office/officeart/2005/8/layout/list1"/>
    <dgm:cxn modelId="{2AC88426-E23C-424B-AEAE-FF82ED75FB8A}" type="presParOf" srcId="{431F5584-FFB6-4AE6-978A-B5D079FFD499}" destId="{AB40DFAB-3D9F-4999-8D03-199786D82363}" srcOrd="13" destOrd="0" presId="urn:microsoft.com/office/officeart/2005/8/layout/list1"/>
    <dgm:cxn modelId="{6F741A7D-5A26-4489-B09B-BF1724244AA9}" type="presParOf" srcId="{431F5584-FFB6-4AE6-978A-B5D079FFD499}" destId="{78039318-8F82-47ED-B6F4-96457F547663}" srcOrd="14" destOrd="0" presId="urn:microsoft.com/office/officeart/2005/8/layout/list1"/>
    <dgm:cxn modelId="{FED4F5B6-8F9E-4696-804F-20B363F5C106}" type="presParOf" srcId="{431F5584-FFB6-4AE6-978A-B5D079FFD499}" destId="{A19F15BC-94CF-460C-98C7-4BD6F93FC6A2}" srcOrd="15" destOrd="0" presId="urn:microsoft.com/office/officeart/2005/8/layout/list1"/>
    <dgm:cxn modelId="{C8EF010A-DD8C-4A45-8EA8-3DF41989EE0E}" type="presParOf" srcId="{431F5584-FFB6-4AE6-978A-B5D079FFD499}" destId="{CB2CC95B-8165-427A-983F-D62E7FBC895C}" srcOrd="16" destOrd="0" presId="urn:microsoft.com/office/officeart/2005/8/layout/list1"/>
    <dgm:cxn modelId="{24102FDA-7A67-421C-9A2F-1EECA41954D9}" type="presParOf" srcId="{CB2CC95B-8165-427A-983F-D62E7FBC895C}" destId="{30EF97FF-C2C6-4D99-8C16-F9A043C731BB}" srcOrd="0" destOrd="0" presId="urn:microsoft.com/office/officeart/2005/8/layout/list1"/>
    <dgm:cxn modelId="{64852DEE-08C0-4963-8D4A-49B6AF9AAC46}" type="presParOf" srcId="{CB2CC95B-8165-427A-983F-D62E7FBC895C}" destId="{11E32797-7731-4BAE-9B11-70AAC66B76DE}" srcOrd="1" destOrd="0" presId="urn:microsoft.com/office/officeart/2005/8/layout/list1"/>
    <dgm:cxn modelId="{912A54D7-5E33-44B3-A756-B2E29EEE1762}" type="presParOf" srcId="{431F5584-FFB6-4AE6-978A-B5D079FFD499}" destId="{4845EDCC-C0A8-4A9C-9A05-6D0517D913E6}" srcOrd="17" destOrd="0" presId="urn:microsoft.com/office/officeart/2005/8/layout/list1"/>
    <dgm:cxn modelId="{96EA56E5-8AC5-4514-A5BF-58BE64018603}" type="presParOf" srcId="{431F5584-FFB6-4AE6-978A-B5D079FFD499}" destId="{D3767D38-4E5D-4F60-9CC4-D4011097EE4A}"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63AC1-4979-4A38-81E1-DB6E53729EE6}">
      <dsp:nvSpPr>
        <dsp:cNvPr id="0" name=""/>
        <dsp:cNvSpPr/>
      </dsp:nvSpPr>
      <dsp:spPr>
        <a:xfrm>
          <a:off x="3052659" y="-396337"/>
          <a:ext cx="2374694" cy="1787002"/>
        </a:xfrm>
        <a:prstGeom prst="roundRect">
          <a:avLst/>
        </a:prstGeom>
        <a:gradFill rotWithShape="0">
          <a:gsLst>
            <a:gs pos="0">
              <a:schemeClr val="accent5">
                <a:hueOff val="0"/>
                <a:satOff val="0"/>
                <a:lumOff val="0"/>
                <a:alphaOff val="0"/>
                <a:shade val="52000"/>
                <a:satMod val="105000"/>
              </a:schemeClr>
            </a:gs>
            <a:gs pos="47500">
              <a:schemeClr val="accent5">
                <a:hueOff val="0"/>
                <a:satOff val="0"/>
                <a:lumOff val="0"/>
                <a:alphaOff val="0"/>
                <a:shade val="89000"/>
                <a:satMod val="105000"/>
              </a:schemeClr>
            </a:gs>
            <a:gs pos="58500">
              <a:schemeClr val="accent5">
                <a:hueOff val="0"/>
                <a:satOff val="0"/>
                <a:lumOff val="0"/>
                <a:alphaOff val="0"/>
                <a:shade val="89000"/>
                <a:satMod val="105000"/>
              </a:schemeClr>
            </a:gs>
            <a:gs pos="100000">
              <a:schemeClr val="accent5">
                <a:hueOff val="0"/>
                <a:satOff val="0"/>
                <a:lumOff val="0"/>
                <a:alphaOff val="0"/>
                <a:shade val="52000"/>
                <a:satMod val="105000"/>
              </a:schemeClr>
            </a:gs>
          </a:gsLst>
          <a:lin ang="3600000" scaled="1"/>
        </a:gradFill>
        <a:ln>
          <a:noFill/>
        </a:ln>
        <a:effectLst>
          <a:outerShdw blurRad="38100" dist="38100" dir="5400000" algn="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solidFill>
                <a:srgbClr val="FFFF00"/>
              </a:solidFill>
            </a:rPr>
            <a:t>Planning</a:t>
          </a:r>
          <a:r>
            <a:rPr lang="en-US" sz="1800" kern="1200" dirty="0" smtClean="0"/>
            <a:t>-setting goals, reviewing information, and making decisions</a:t>
          </a:r>
          <a:endParaRPr lang="en-US" sz="1800" kern="1200" dirty="0"/>
        </a:p>
      </dsp:txBody>
      <dsp:txXfrm>
        <a:off x="3139893" y="-309103"/>
        <a:ext cx="2200226" cy="1612534"/>
      </dsp:txXfrm>
    </dsp:sp>
    <dsp:sp modelId="{4307534B-CC8C-485C-A9B7-25D5A5394BED}">
      <dsp:nvSpPr>
        <dsp:cNvPr id="0" name=""/>
        <dsp:cNvSpPr/>
      </dsp:nvSpPr>
      <dsp:spPr>
        <a:xfrm>
          <a:off x="2063367" y="497163"/>
          <a:ext cx="4353278" cy="4353278"/>
        </a:xfrm>
        <a:custGeom>
          <a:avLst/>
          <a:gdLst/>
          <a:ahLst/>
          <a:cxnLst/>
          <a:rect l="0" t="0" r="0" b="0"/>
          <a:pathLst>
            <a:path>
              <a:moveTo>
                <a:pt x="3366897" y="354266"/>
              </a:moveTo>
              <a:arcTo wR="2176639" hR="2176639" stAng="18189001" swAng="538430"/>
            </a:path>
          </a:pathLst>
        </a:custGeom>
        <a:noFill/>
        <a:ln w="100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9E78D638-D943-4D35-B964-1D49A1D0FE88}">
      <dsp:nvSpPr>
        <dsp:cNvPr id="0" name=""/>
        <dsp:cNvSpPr/>
      </dsp:nvSpPr>
      <dsp:spPr>
        <a:xfrm>
          <a:off x="5109993" y="1061729"/>
          <a:ext cx="2400239" cy="1878909"/>
        </a:xfrm>
        <a:prstGeom prst="roundRect">
          <a:avLst/>
        </a:prstGeom>
        <a:gradFill rotWithShape="0">
          <a:gsLst>
            <a:gs pos="0">
              <a:schemeClr val="accent5">
                <a:hueOff val="2022966"/>
                <a:satOff val="-3815"/>
                <a:lumOff val="1274"/>
                <a:alphaOff val="0"/>
                <a:shade val="52000"/>
                <a:satMod val="105000"/>
              </a:schemeClr>
            </a:gs>
            <a:gs pos="47500">
              <a:schemeClr val="accent5">
                <a:hueOff val="2022966"/>
                <a:satOff val="-3815"/>
                <a:lumOff val="1274"/>
                <a:alphaOff val="0"/>
                <a:shade val="89000"/>
                <a:satMod val="105000"/>
              </a:schemeClr>
            </a:gs>
            <a:gs pos="58500">
              <a:schemeClr val="accent5">
                <a:hueOff val="2022966"/>
                <a:satOff val="-3815"/>
                <a:lumOff val="1274"/>
                <a:alphaOff val="0"/>
                <a:shade val="89000"/>
                <a:satMod val="105000"/>
              </a:schemeClr>
            </a:gs>
            <a:gs pos="100000">
              <a:schemeClr val="accent5">
                <a:hueOff val="2022966"/>
                <a:satOff val="-3815"/>
                <a:lumOff val="1274"/>
                <a:alphaOff val="0"/>
                <a:shade val="52000"/>
                <a:satMod val="105000"/>
              </a:schemeClr>
            </a:gs>
          </a:gsLst>
          <a:lin ang="3600000" scaled="1"/>
        </a:gradFill>
        <a:ln>
          <a:noFill/>
        </a:ln>
        <a:effectLst>
          <a:outerShdw blurRad="38100" dist="38100" dir="5400000" algn="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solidFill>
                <a:srgbClr val="FFFF00"/>
              </a:solidFill>
            </a:rPr>
            <a:t>Organizing</a:t>
          </a:r>
          <a:r>
            <a:rPr lang="en-US" sz="1800" kern="1200" dirty="0" smtClean="0"/>
            <a:t>-coordinating resources needed to achieve goals</a:t>
          </a:r>
          <a:endParaRPr lang="en-US" sz="1800" kern="1200" dirty="0"/>
        </a:p>
      </dsp:txBody>
      <dsp:txXfrm>
        <a:off x="5201714" y="1153450"/>
        <a:ext cx="2216797" cy="1695467"/>
      </dsp:txXfrm>
    </dsp:sp>
    <dsp:sp modelId="{1D8D9961-6D57-44AE-B7FF-B2AD35F68874}">
      <dsp:nvSpPr>
        <dsp:cNvPr id="0" name=""/>
        <dsp:cNvSpPr/>
      </dsp:nvSpPr>
      <dsp:spPr>
        <a:xfrm>
          <a:off x="4034990" y="-1404453"/>
          <a:ext cx="4353278" cy="4353278"/>
        </a:xfrm>
        <a:custGeom>
          <a:avLst/>
          <a:gdLst/>
          <a:ahLst/>
          <a:cxnLst/>
          <a:rect l="0" t="0" r="0" b="0"/>
          <a:pathLst>
            <a:path>
              <a:moveTo>
                <a:pt x="2362163" y="4345357"/>
              </a:moveTo>
              <a:arcTo wR="2176639" hR="2176639" stAng="5106630" swAng="477947"/>
            </a:path>
          </a:pathLst>
        </a:custGeom>
        <a:noFill/>
        <a:ln w="10000" cap="flat" cmpd="sng" algn="ctr">
          <a:solidFill>
            <a:schemeClr val="accent5">
              <a:hueOff val="2022966"/>
              <a:satOff val="-3815"/>
              <a:lumOff val="1274"/>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6E361FB5-C01D-4EB6-9D84-1D7E6BF2CF57}">
      <dsp:nvSpPr>
        <dsp:cNvPr id="0" name=""/>
        <dsp:cNvSpPr/>
      </dsp:nvSpPr>
      <dsp:spPr>
        <a:xfrm>
          <a:off x="4310301" y="2945520"/>
          <a:ext cx="2475198" cy="2133993"/>
        </a:xfrm>
        <a:prstGeom prst="roundRect">
          <a:avLst/>
        </a:prstGeom>
        <a:gradFill rotWithShape="0">
          <a:gsLst>
            <a:gs pos="0">
              <a:schemeClr val="accent5">
                <a:hueOff val="4045931"/>
                <a:satOff val="-7629"/>
                <a:lumOff val="2549"/>
                <a:alphaOff val="0"/>
                <a:shade val="52000"/>
                <a:satMod val="105000"/>
              </a:schemeClr>
            </a:gs>
            <a:gs pos="47500">
              <a:schemeClr val="accent5">
                <a:hueOff val="4045931"/>
                <a:satOff val="-7629"/>
                <a:lumOff val="2549"/>
                <a:alphaOff val="0"/>
                <a:shade val="89000"/>
                <a:satMod val="105000"/>
              </a:schemeClr>
            </a:gs>
            <a:gs pos="58500">
              <a:schemeClr val="accent5">
                <a:hueOff val="4045931"/>
                <a:satOff val="-7629"/>
                <a:lumOff val="2549"/>
                <a:alphaOff val="0"/>
                <a:shade val="89000"/>
                <a:satMod val="105000"/>
              </a:schemeClr>
            </a:gs>
            <a:gs pos="100000">
              <a:schemeClr val="accent5">
                <a:hueOff val="4045931"/>
                <a:satOff val="-7629"/>
                <a:lumOff val="2549"/>
                <a:alphaOff val="0"/>
                <a:shade val="52000"/>
                <a:satMod val="105000"/>
              </a:schemeClr>
            </a:gs>
          </a:gsLst>
          <a:lin ang="3600000" scaled="1"/>
        </a:gradFill>
        <a:ln>
          <a:noFill/>
        </a:ln>
        <a:effectLst>
          <a:outerShdw blurRad="38100" dist="38100" dir="5400000" algn="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solidFill>
                <a:srgbClr val="FFFF00"/>
              </a:solidFill>
            </a:rPr>
            <a:t>Staffing</a:t>
          </a:r>
          <a:r>
            <a:rPr lang="en-US" sz="1800" kern="1200" dirty="0" smtClean="0"/>
            <a:t>-actions necessary for hiring, training, and compensating employees</a:t>
          </a:r>
          <a:endParaRPr lang="en-US" sz="1800" kern="1200" dirty="0"/>
        </a:p>
      </dsp:txBody>
      <dsp:txXfrm>
        <a:off x="4414474" y="3049693"/>
        <a:ext cx="2266852" cy="1925647"/>
      </dsp:txXfrm>
    </dsp:sp>
    <dsp:sp modelId="{B153593E-208E-4B26-B956-7ACA401B1454}">
      <dsp:nvSpPr>
        <dsp:cNvPr id="0" name=""/>
        <dsp:cNvSpPr/>
      </dsp:nvSpPr>
      <dsp:spPr>
        <a:xfrm>
          <a:off x="1722185" y="230012"/>
          <a:ext cx="4353278" cy="4353278"/>
        </a:xfrm>
        <a:custGeom>
          <a:avLst/>
          <a:gdLst/>
          <a:ahLst/>
          <a:cxnLst/>
          <a:rect l="0" t="0" r="0" b="0"/>
          <a:pathLst>
            <a:path>
              <a:moveTo>
                <a:pt x="2586178" y="4314403"/>
              </a:moveTo>
              <a:arcTo wR="2176639" hR="2176639" stAng="4749302" swAng="305412"/>
            </a:path>
          </a:pathLst>
        </a:custGeom>
        <a:noFill/>
        <a:ln w="10000" cap="flat" cmpd="sng" algn="ctr">
          <a:solidFill>
            <a:schemeClr val="accent5">
              <a:hueOff val="4045931"/>
              <a:satOff val="-7629"/>
              <a:lumOff val="2549"/>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8689BDEA-DA43-4539-A5BE-C12CBDDB7074}">
      <dsp:nvSpPr>
        <dsp:cNvPr id="0" name=""/>
        <dsp:cNvSpPr/>
      </dsp:nvSpPr>
      <dsp:spPr>
        <a:xfrm>
          <a:off x="1643255" y="2945537"/>
          <a:ext cx="2471860" cy="2116516"/>
        </a:xfrm>
        <a:prstGeom prst="roundRect">
          <a:avLst/>
        </a:prstGeom>
        <a:gradFill rotWithShape="0">
          <a:gsLst>
            <a:gs pos="0">
              <a:schemeClr val="accent5">
                <a:hueOff val="6068897"/>
                <a:satOff val="-11444"/>
                <a:lumOff val="3823"/>
                <a:alphaOff val="0"/>
                <a:shade val="52000"/>
                <a:satMod val="105000"/>
              </a:schemeClr>
            </a:gs>
            <a:gs pos="47500">
              <a:schemeClr val="accent5">
                <a:hueOff val="6068897"/>
                <a:satOff val="-11444"/>
                <a:lumOff val="3823"/>
                <a:alphaOff val="0"/>
                <a:shade val="89000"/>
                <a:satMod val="105000"/>
              </a:schemeClr>
            </a:gs>
            <a:gs pos="58500">
              <a:schemeClr val="accent5">
                <a:hueOff val="6068897"/>
                <a:satOff val="-11444"/>
                <a:lumOff val="3823"/>
                <a:alphaOff val="0"/>
                <a:shade val="89000"/>
                <a:satMod val="105000"/>
              </a:schemeClr>
            </a:gs>
            <a:gs pos="100000">
              <a:schemeClr val="accent5">
                <a:hueOff val="6068897"/>
                <a:satOff val="-11444"/>
                <a:lumOff val="3823"/>
                <a:alphaOff val="0"/>
                <a:shade val="52000"/>
                <a:satMod val="105000"/>
              </a:schemeClr>
            </a:gs>
          </a:gsLst>
          <a:lin ang="3600000" scaled="1"/>
        </a:gradFill>
        <a:ln>
          <a:noFill/>
        </a:ln>
        <a:effectLst>
          <a:outerShdw blurRad="38100" dist="38100" dir="5400000" algn="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solidFill>
                <a:srgbClr val="FFFF00"/>
              </a:solidFill>
            </a:rPr>
            <a:t>Implementing</a:t>
          </a:r>
          <a:r>
            <a:rPr lang="en-US" sz="1800" kern="1200" dirty="0" smtClean="0"/>
            <a:t>-carrying out leadership activities in an organization</a:t>
          </a:r>
          <a:endParaRPr lang="en-US" sz="1800" kern="1200" dirty="0"/>
        </a:p>
      </dsp:txBody>
      <dsp:txXfrm>
        <a:off x="1746575" y="3048857"/>
        <a:ext cx="2265220" cy="1909876"/>
      </dsp:txXfrm>
    </dsp:sp>
    <dsp:sp modelId="{CEB493D7-510E-43E9-883C-F0422CF675F9}">
      <dsp:nvSpPr>
        <dsp:cNvPr id="0" name=""/>
        <dsp:cNvSpPr/>
      </dsp:nvSpPr>
      <dsp:spPr>
        <a:xfrm>
          <a:off x="208124" y="-1407559"/>
          <a:ext cx="4353278" cy="4353278"/>
        </a:xfrm>
        <a:custGeom>
          <a:avLst/>
          <a:gdLst/>
          <a:ahLst/>
          <a:cxnLst/>
          <a:rect l="0" t="0" r="0" b="0"/>
          <a:pathLst>
            <a:path>
              <a:moveTo>
                <a:pt x="2145770" y="4353059"/>
              </a:moveTo>
              <a:arcTo wR="2176639" hR="2176639" stAng="5448755" swAng="433275"/>
            </a:path>
          </a:pathLst>
        </a:custGeom>
        <a:noFill/>
        <a:ln w="10000" cap="flat" cmpd="sng" algn="ctr">
          <a:solidFill>
            <a:schemeClr val="accent5">
              <a:hueOff val="6068897"/>
              <a:satOff val="-11444"/>
              <a:lumOff val="3823"/>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4CE77A32-EEC8-45B8-AEE9-1C7BD1524D65}">
      <dsp:nvSpPr>
        <dsp:cNvPr id="0" name=""/>
        <dsp:cNvSpPr/>
      </dsp:nvSpPr>
      <dsp:spPr>
        <a:xfrm>
          <a:off x="1024166" y="1078404"/>
          <a:ext cx="2291467" cy="1845558"/>
        </a:xfrm>
        <a:prstGeom prst="roundRect">
          <a:avLst/>
        </a:prstGeom>
        <a:gradFill rotWithShape="0">
          <a:gsLst>
            <a:gs pos="0">
              <a:schemeClr val="accent5">
                <a:hueOff val="8091863"/>
                <a:satOff val="-15258"/>
                <a:lumOff val="5098"/>
                <a:alphaOff val="0"/>
                <a:shade val="52000"/>
                <a:satMod val="105000"/>
              </a:schemeClr>
            </a:gs>
            <a:gs pos="47500">
              <a:schemeClr val="accent5">
                <a:hueOff val="8091863"/>
                <a:satOff val="-15258"/>
                <a:lumOff val="5098"/>
                <a:alphaOff val="0"/>
                <a:shade val="89000"/>
                <a:satMod val="105000"/>
              </a:schemeClr>
            </a:gs>
            <a:gs pos="58500">
              <a:schemeClr val="accent5">
                <a:hueOff val="8091863"/>
                <a:satOff val="-15258"/>
                <a:lumOff val="5098"/>
                <a:alphaOff val="0"/>
                <a:shade val="89000"/>
                <a:satMod val="105000"/>
              </a:schemeClr>
            </a:gs>
            <a:gs pos="100000">
              <a:schemeClr val="accent5">
                <a:hueOff val="8091863"/>
                <a:satOff val="-15258"/>
                <a:lumOff val="5098"/>
                <a:alphaOff val="0"/>
                <a:shade val="52000"/>
                <a:satMod val="105000"/>
              </a:schemeClr>
            </a:gs>
          </a:gsLst>
          <a:lin ang="3600000" scaled="1"/>
        </a:gradFill>
        <a:ln>
          <a:noFill/>
        </a:ln>
        <a:effectLst>
          <a:outerShdw blurRad="38100" dist="38100" dir="5400000" algn="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solidFill>
                <a:srgbClr val="FFFF00"/>
              </a:solidFill>
            </a:rPr>
            <a:t>Controlling</a:t>
          </a:r>
          <a:r>
            <a:rPr lang="en-US" sz="1800" kern="1200" dirty="0" smtClean="0"/>
            <a:t>-determining the status of whether or not goals from the planning stage have been met</a:t>
          </a:r>
          <a:endParaRPr lang="en-US" sz="1800" kern="1200" dirty="0"/>
        </a:p>
      </dsp:txBody>
      <dsp:txXfrm>
        <a:off x="1114259" y="1168497"/>
        <a:ext cx="2111281" cy="1665372"/>
      </dsp:txXfrm>
    </dsp:sp>
    <dsp:sp modelId="{4C126815-8E16-4A34-8B41-01D4C45397E8}">
      <dsp:nvSpPr>
        <dsp:cNvPr id="0" name=""/>
        <dsp:cNvSpPr/>
      </dsp:nvSpPr>
      <dsp:spPr>
        <a:xfrm>
          <a:off x="2063367" y="497163"/>
          <a:ext cx="4353278" cy="4353278"/>
        </a:xfrm>
        <a:custGeom>
          <a:avLst/>
          <a:gdLst/>
          <a:ahLst/>
          <a:cxnLst/>
          <a:rect l="0" t="0" r="0" b="0"/>
          <a:pathLst>
            <a:path>
              <a:moveTo>
                <a:pt x="698671" y="578712"/>
              </a:moveTo>
              <a:arcTo wR="2176639" hR="2176639" stAng="13634003" swAng="576608"/>
            </a:path>
          </a:pathLst>
        </a:custGeom>
        <a:noFill/>
        <a:ln w="10000" cap="flat" cmpd="sng" algn="ctr">
          <a:solidFill>
            <a:schemeClr val="accent5">
              <a:hueOff val="8091863"/>
              <a:satOff val="-15258"/>
              <a:lumOff val="5098"/>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0C40F7-457E-495C-8768-261D9FD10395}">
      <dsp:nvSpPr>
        <dsp:cNvPr id="0" name=""/>
        <dsp:cNvSpPr/>
      </dsp:nvSpPr>
      <dsp:spPr>
        <a:xfrm>
          <a:off x="1485899" y="0"/>
          <a:ext cx="4572000" cy="4572000"/>
        </a:xfrm>
        <a:prstGeom prst="triangle">
          <a:avLst/>
        </a:prstGeom>
        <a:solidFill>
          <a:schemeClr val="accent1">
            <a:hueOff val="0"/>
            <a:satOff val="0"/>
            <a:lumOff val="0"/>
            <a:alphaOff val="0"/>
          </a:schemeClr>
        </a:solidFill>
        <a:ln w="60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2349F8-9239-4CE5-A7AB-3C1AB53FE1E0}">
      <dsp:nvSpPr>
        <dsp:cNvPr id="0" name=""/>
        <dsp:cNvSpPr/>
      </dsp:nvSpPr>
      <dsp:spPr>
        <a:xfrm>
          <a:off x="3771900" y="459655"/>
          <a:ext cx="2971800" cy="1082278"/>
        </a:xfrm>
        <a:prstGeom prst="roundRect">
          <a:avLst/>
        </a:prstGeom>
        <a:solidFill>
          <a:schemeClr val="lt1">
            <a:alpha val="90000"/>
            <a:hueOff val="0"/>
            <a:satOff val="0"/>
            <a:lumOff val="0"/>
            <a:alphaOff val="0"/>
          </a:schemeClr>
        </a:solidFill>
        <a:ln w="60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kern="1200" dirty="0" smtClean="0"/>
            <a:t>Routine, daily decisions</a:t>
          </a:r>
          <a:endParaRPr lang="en-US" sz="2700" kern="1200" dirty="0"/>
        </a:p>
      </dsp:txBody>
      <dsp:txXfrm>
        <a:off x="3824732" y="512487"/>
        <a:ext cx="2866136" cy="976614"/>
      </dsp:txXfrm>
    </dsp:sp>
    <dsp:sp modelId="{8D6B5905-61C1-4AA8-9BB3-8C557610458C}">
      <dsp:nvSpPr>
        <dsp:cNvPr id="0" name=""/>
        <dsp:cNvSpPr/>
      </dsp:nvSpPr>
      <dsp:spPr>
        <a:xfrm>
          <a:off x="3771900" y="1677218"/>
          <a:ext cx="2971800" cy="1082278"/>
        </a:xfrm>
        <a:prstGeom prst="roundRect">
          <a:avLst/>
        </a:prstGeom>
        <a:solidFill>
          <a:schemeClr val="lt1">
            <a:alpha val="90000"/>
            <a:hueOff val="0"/>
            <a:satOff val="0"/>
            <a:lumOff val="0"/>
            <a:alphaOff val="0"/>
          </a:schemeClr>
        </a:solidFill>
        <a:ln w="60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kern="1200" dirty="0" smtClean="0"/>
            <a:t>When problems arise</a:t>
          </a:r>
          <a:endParaRPr lang="en-US" sz="2700" kern="1200" dirty="0"/>
        </a:p>
      </dsp:txBody>
      <dsp:txXfrm>
        <a:off x="3824732" y="1730050"/>
        <a:ext cx="2866136" cy="976614"/>
      </dsp:txXfrm>
    </dsp:sp>
    <dsp:sp modelId="{0AAA910C-E294-416B-93A8-A4D34ECCE9F4}">
      <dsp:nvSpPr>
        <dsp:cNvPr id="0" name=""/>
        <dsp:cNvSpPr/>
      </dsp:nvSpPr>
      <dsp:spPr>
        <a:xfrm>
          <a:off x="3771900" y="2894781"/>
          <a:ext cx="2971800" cy="1082278"/>
        </a:xfrm>
        <a:prstGeom prst="roundRect">
          <a:avLst/>
        </a:prstGeom>
        <a:solidFill>
          <a:schemeClr val="lt1">
            <a:alpha val="90000"/>
            <a:hueOff val="0"/>
            <a:satOff val="0"/>
            <a:lumOff val="0"/>
            <a:alphaOff val="0"/>
          </a:schemeClr>
        </a:solidFill>
        <a:ln w="60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kern="1200" dirty="0" smtClean="0"/>
            <a:t>When change is anticipated</a:t>
          </a:r>
          <a:endParaRPr lang="en-US" sz="2700" kern="1200" dirty="0"/>
        </a:p>
      </dsp:txBody>
      <dsp:txXfrm>
        <a:off x="3824732" y="2947613"/>
        <a:ext cx="2866136" cy="9766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F91A2-5CC1-4852-BE19-01DEA5F44B0D}">
      <dsp:nvSpPr>
        <dsp:cNvPr id="0" name=""/>
        <dsp:cNvSpPr/>
      </dsp:nvSpPr>
      <dsp:spPr>
        <a:xfrm>
          <a:off x="1600192" y="3"/>
          <a:ext cx="1923826" cy="961913"/>
        </a:xfrm>
        <a:prstGeom prst="roundRect">
          <a:avLst>
            <a:gd name="adj" fmla="val 10000"/>
          </a:avLst>
        </a:prstGeom>
        <a:solidFill>
          <a:schemeClr val="accent1">
            <a:hueOff val="0"/>
            <a:satOff val="0"/>
            <a:lumOff val="0"/>
            <a:alphaOff val="0"/>
          </a:schemeClr>
        </a:solidFill>
        <a:ln w="60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n-US" sz="2700" kern="1200" dirty="0" smtClean="0"/>
            <a:t>Strategic</a:t>
          </a:r>
          <a:endParaRPr lang="en-US" sz="2700" kern="1200" dirty="0"/>
        </a:p>
      </dsp:txBody>
      <dsp:txXfrm>
        <a:off x="1628365" y="28176"/>
        <a:ext cx="1867480" cy="905567"/>
      </dsp:txXfrm>
    </dsp:sp>
    <dsp:sp modelId="{4D9FBF9D-7341-4EAA-A49D-CF73BC1E0A59}">
      <dsp:nvSpPr>
        <dsp:cNvPr id="0" name=""/>
        <dsp:cNvSpPr/>
      </dsp:nvSpPr>
      <dsp:spPr>
        <a:xfrm>
          <a:off x="1792574" y="961916"/>
          <a:ext cx="327800" cy="722887"/>
        </a:xfrm>
        <a:custGeom>
          <a:avLst/>
          <a:gdLst/>
          <a:ahLst/>
          <a:cxnLst/>
          <a:rect l="0" t="0" r="0" b="0"/>
          <a:pathLst>
            <a:path>
              <a:moveTo>
                <a:pt x="0" y="0"/>
              </a:moveTo>
              <a:lnTo>
                <a:pt x="0" y="722887"/>
              </a:lnTo>
              <a:lnTo>
                <a:pt x="327800" y="722887"/>
              </a:lnTo>
            </a:path>
          </a:pathLst>
        </a:custGeom>
        <a:noFill/>
        <a:ln w="60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B9E924-EF52-4C0F-B268-DB538A2EFDF7}">
      <dsp:nvSpPr>
        <dsp:cNvPr id="0" name=""/>
        <dsp:cNvSpPr/>
      </dsp:nvSpPr>
      <dsp:spPr>
        <a:xfrm>
          <a:off x="2120375" y="1203847"/>
          <a:ext cx="1539061" cy="961913"/>
        </a:xfrm>
        <a:prstGeom prst="roundRect">
          <a:avLst>
            <a:gd name="adj" fmla="val 10000"/>
          </a:avLst>
        </a:prstGeom>
        <a:solidFill>
          <a:schemeClr val="lt1">
            <a:alpha val="90000"/>
            <a:hueOff val="0"/>
            <a:satOff val="0"/>
            <a:lumOff val="0"/>
            <a:alphaOff val="0"/>
          </a:schemeClr>
        </a:solidFill>
        <a:ln w="60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smtClean="0"/>
            <a:t>Long-term planning</a:t>
          </a:r>
          <a:endParaRPr lang="en-US" sz="2000" kern="1200" dirty="0"/>
        </a:p>
      </dsp:txBody>
      <dsp:txXfrm>
        <a:off x="2148548" y="1232020"/>
        <a:ext cx="1482715" cy="905567"/>
      </dsp:txXfrm>
    </dsp:sp>
    <dsp:sp modelId="{7959E7E3-20C3-408A-9607-A2024C6603CE}">
      <dsp:nvSpPr>
        <dsp:cNvPr id="0" name=""/>
        <dsp:cNvSpPr/>
      </dsp:nvSpPr>
      <dsp:spPr>
        <a:xfrm>
          <a:off x="1792574" y="961916"/>
          <a:ext cx="327800" cy="1925279"/>
        </a:xfrm>
        <a:custGeom>
          <a:avLst/>
          <a:gdLst/>
          <a:ahLst/>
          <a:cxnLst/>
          <a:rect l="0" t="0" r="0" b="0"/>
          <a:pathLst>
            <a:path>
              <a:moveTo>
                <a:pt x="0" y="0"/>
              </a:moveTo>
              <a:lnTo>
                <a:pt x="0" y="1925279"/>
              </a:lnTo>
              <a:lnTo>
                <a:pt x="327800" y="1925279"/>
              </a:lnTo>
            </a:path>
          </a:pathLst>
        </a:custGeom>
        <a:noFill/>
        <a:ln w="60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F94BD5-A9E2-407C-AC79-01BB42093655}">
      <dsp:nvSpPr>
        <dsp:cNvPr id="0" name=""/>
        <dsp:cNvSpPr/>
      </dsp:nvSpPr>
      <dsp:spPr>
        <a:xfrm>
          <a:off x="2120375" y="2406239"/>
          <a:ext cx="1539061" cy="961913"/>
        </a:xfrm>
        <a:prstGeom prst="roundRect">
          <a:avLst>
            <a:gd name="adj" fmla="val 10000"/>
          </a:avLst>
        </a:prstGeom>
        <a:solidFill>
          <a:schemeClr val="lt1">
            <a:alpha val="90000"/>
            <a:hueOff val="0"/>
            <a:satOff val="0"/>
            <a:lumOff val="0"/>
            <a:alphaOff val="0"/>
          </a:schemeClr>
        </a:solidFill>
        <a:ln w="60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smtClean="0"/>
            <a:t>Broad goals</a:t>
          </a:r>
          <a:endParaRPr lang="en-US" sz="2000" kern="1200" dirty="0"/>
        </a:p>
      </dsp:txBody>
      <dsp:txXfrm>
        <a:off x="2148548" y="2434412"/>
        <a:ext cx="1482715" cy="905567"/>
      </dsp:txXfrm>
    </dsp:sp>
    <dsp:sp modelId="{D7010E33-C18D-4B78-994B-E34581B8F62D}">
      <dsp:nvSpPr>
        <dsp:cNvPr id="0" name=""/>
        <dsp:cNvSpPr/>
      </dsp:nvSpPr>
      <dsp:spPr>
        <a:xfrm>
          <a:off x="1792574" y="961916"/>
          <a:ext cx="327800" cy="3127670"/>
        </a:xfrm>
        <a:custGeom>
          <a:avLst/>
          <a:gdLst/>
          <a:ahLst/>
          <a:cxnLst/>
          <a:rect l="0" t="0" r="0" b="0"/>
          <a:pathLst>
            <a:path>
              <a:moveTo>
                <a:pt x="0" y="0"/>
              </a:moveTo>
              <a:lnTo>
                <a:pt x="0" y="3127670"/>
              </a:lnTo>
              <a:lnTo>
                <a:pt x="327800" y="3127670"/>
              </a:lnTo>
            </a:path>
          </a:pathLst>
        </a:custGeom>
        <a:noFill/>
        <a:ln w="60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40A6FF-A101-4FF6-9D55-49185A7A7F0F}">
      <dsp:nvSpPr>
        <dsp:cNvPr id="0" name=""/>
        <dsp:cNvSpPr/>
      </dsp:nvSpPr>
      <dsp:spPr>
        <a:xfrm>
          <a:off x="2120375" y="3608630"/>
          <a:ext cx="1539061" cy="961913"/>
        </a:xfrm>
        <a:prstGeom prst="roundRect">
          <a:avLst>
            <a:gd name="adj" fmla="val 10000"/>
          </a:avLst>
        </a:prstGeom>
        <a:solidFill>
          <a:schemeClr val="lt1">
            <a:alpha val="90000"/>
            <a:hueOff val="0"/>
            <a:satOff val="0"/>
            <a:lumOff val="0"/>
            <a:alphaOff val="0"/>
          </a:schemeClr>
        </a:solidFill>
        <a:ln w="60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smtClean="0"/>
            <a:t>Company as a whole</a:t>
          </a:r>
          <a:endParaRPr lang="en-US" sz="2000" kern="1200" dirty="0"/>
        </a:p>
      </dsp:txBody>
      <dsp:txXfrm>
        <a:off x="2148548" y="3636803"/>
        <a:ext cx="1482715" cy="905567"/>
      </dsp:txXfrm>
    </dsp:sp>
    <dsp:sp modelId="{2297A08A-A21C-47EC-9845-DC9287D66D72}">
      <dsp:nvSpPr>
        <dsp:cNvPr id="0" name=""/>
        <dsp:cNvSpPr/>
      </dsp:nvSpPr>
      <dsp:spPr>
        <a:xfrm>
          <a:off x="3962401" y="3"/>
          <a:ext cx="1972595" cy="961913"/>
        </a:xfrm>
        <a:prstGeom prst="roundRect">
          <a:avLst>
            <a:gd name="adj" fmla="val 10000"/>
          </a:avLst>
        </a:prstGeom>
        <a:solidFill>
          <a:schemeClr val="accent1">
            <a:hueOff val="0"/>
            <a:satOff val="0"/>
            <a:lumOff val="0"/>
            <a:alphaOff val="0"/>
          </a:schemeClr>
        </a:solidFill>
        <a:ln w="60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n-US" sz="2700" kern="1200" dirty="0" smtClean="0"/>
            <a:t>Operational</a:t>
          </a:r>
          <a:endParaRPr lang="en-US" sz="2700" kern="1200" dirty="0"/>
        </a:p>
      </dsp:txBody>
      <dsp:txXfrm>
        <a:off x="3990574" y="28176"/>
        <a:ext cx="1916249" cy="905567"/>
      </dsp:txXfrm>
    </dsp:sp>
    <dsp:sp modelId="{BE2464B7-1E50-4566-99F5-27C473A28B97}">
      <dsp:nvSpPr>
        <dsp:cNvPr id="0" name=""/>
        <dsp:cNvSpPr/>
      </dsp:nvSpPr>
      <dsp:spPr>
        <a:xfrm>
          <a:off x="4159660" y="961916"/>
          <a:ext cx="375252" cy="722887"/>
        </a:xfrm>
        <a:custGeom>
          <a:avLst/>
          <a:gdLst/>
          <a:ahLst/>
          <a:cxnLst/>
          <a:rect l="0" t="0" r="0" b="0"/>
          <a:pathLst>
            <a:path>
              <a:moveTo>
                <a:pt x="0" y="0"/>
              </a:moveTo>
              <a:lnTo>
                <a:pt x="0" y="722887"/>
              </a:lnTo>
              <a:lnTo>
                <a:pt x="375252" y="722887"/>
              </a:lnTo>
            </a:path>
          </a:pathLst>
        </a:custGeom>
        <a:noFill/>
        <a:ln w="60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6DD341-40B9-494C-A2B4-F143586A5224}">
      <dsp:nvSpPr>
        <dsp:cNvPr id="0" name=""/>
        <dsp:cNvSpPr/>
      </dsp:nvSpPr>
      <dsp:spPr>
        <a:xfrm>
          <a:off x="4534912" y="1203847"/>
          <a:ext cx="1539061" cy="961913"/>
        </a:xfrm>
        <a:prstGeom prst="roundRect">
          <a:avLst>
            <a:gd name="adj" fmla="val 10000"/>
          </a:avLst>
        </a:prstGeom>
        <a:solidFill>
          <a:schemeClr val="lt1">
            <a:alpha val="90000"/>
            <a:hueOff val="0"/>
            <a:satOff val="0"/>
            <a:lumOff val="0"/>
            <a:alphaOff val="0"/>
          </a:schemeClr>
        </a:solidFill>
        <a:ln w="60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smtClean="0"/>
            <a:t>Short-term planning</a:t>
          </a:r>
          <a:endParaRPr lang="en-US" sz="2000" kern="1200" dirty="0"/>
        </a:p>
      </dsp:txBody>
      <dsp:txXfrm>
        <a:off x="4563085" y="1232020"/>
        <a:ext cx="1482715" cy="905567"/>
      </dsp:txXfrm>
    </dsp:sp>
    <dsp:sp modelId="{5EBA83E1-37CE-4180-86E3-73DD9324FA12}">
      <dsp:nvSpPr>
        <dsp:cNvPr id="0" name=""/>
        <dsp:cNvSpPr/>
      </dsp:nvSpPr>
      <dsp:spPr>
        <a:xfrm>
          <a:off x="4159660" y="961916"/>
          <a:ext cx="375252" cy="1925279"/>
        </a:xfrm>
        <a:custGeom>
          <a:avLst/>
          <a:gdLst/>
          <a:ahLst/>
          <a:cxnLst/>
          <a:rect l="0" t="0" r="0" b="0"/>
          <a:pathLst>
            <a:path>
              <a:moveTo>
                <a:pt x="0" y="0"/>
              </a:moveTo>
              <a:lnTo>
                <a:pt x="0" y="1925279"/>
              </a:lnTo>
              <a:lnTo>
                <a:pt x="375252" y="1925279"/>
              </a:lnTo>
            </a:path>
          </a:pathLst>
        </a:custGeom>
        <a:noFill/>
        <a:ln w="60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899390-D776-4E16-AEAE-C9C2276F4D95}">
      <dsp:nvSpPr>
        <dsp:cNvPr id="0" name=""/>
        <dsp:cNvSpPr/>
      </dsp:nvSpPr>
      <dsp:spPr>
        <a:xfrm>
          <a:off x="4534912" y="2406239"/>
          <a:ext cx="1539061" cy="961913"/>
        </a:xfrm>
        <a:prstGeom prst="roundRect">
          <a:avLst>
            <a:gd name="adj" fmla="val 10000"/>
          </a:avLst>
        </a:prstGeom>
        <a:solidFill>
          <a:schemeClr val="lt1">
            <a:alpha val="90000"/>
            <a:hueOff val="0"/>
            <a:satOff val="0"/>
            <a:lumOff val="0"/>
            <a:alphaOff val="0"/>
          </a:schemeClr>
        </a:solidFill>
        <a:ln w="60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smtClean="0"/>
            <a:t>Specific goals</a:t>
          </a:r>
          <a:endParaRPr lang="en-US" sz="2000" kern="1200" dirty="0"/>
        </a:p>
      </dsp:txBody>
      <dsp:txXfrm>
        <a:off x="4563085" y="2434412"/>
        <a:ext cx="1482715" cy="905567"/>
      </dsp:txXfrm>
    </dsp:sp>
    <dsp:sp modelId="{F28F896D-BDFA-42AB-8E9E-C4ACD634B95C}">
      <dsp:nvSpPr>
        <dsp:cNvPr id="0" name=""/>
        <dsp:cNvSpPr/>
      </dsp:nvSpPr>
      <dsp:spPr>
        <a:xfrm>
          <a:off x="4159660" y="961916"/>
          <a:ext cx="375252" cy="3127670"/>
        </a:xfrm>
        <a:custGeom>
          <a:avLst/>
          <a:gdLst/>
          <a:ahLst/>
          <a:cxnLst/>
          <a:rect l="0" t="0" r="0" b="0"/>
          <a:pathLst>
            <a:path>
              <a:moveTo>
                <a:pt x="0" y="0"/>
              </a:moveTo>
              <a:lnTo>
                <a:pt x="0" y="3127670"/>
              </a:lnTo>
              <a:lnTo>
                <a:pt x="375252" y="3127670"/>
              </a:lnTo>
            </a:path>
          </a:pathLst>
        </a:custGeom>
        <a:noFill/>
        <a:ln w="60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AA4820-0421-4CD1-8168-AEA2D8C0F40A}">
      <dsp:nvSpPr>
        <dsp:cNvPr id="0" name=""/>
        <dsp:cNvSpPr/>
      </dsp:nvSpPr>
      <dsp:spPr>
        <a:xfrm>
          <a:off x="4534912" y="3608630"/>
          <a:ext cx="1539061" cy="961913"/>
        </a:xfrm>
        <a:prstGeom prst="roundRect">
          <a:avLst>
            <a:gd name="adj" fmla="val 10000"/>
          </a:avLst>
        </a:prstGeom>
        <a:solidFill>
          <a:schemeClr val="lt1">
            <a:alpha val="90000"/>
            <a:hueOff val="0"/>
            <a:satOff val="0"/>
            <a:lumOff val="0"/>
            <a:alphaOff val="0"/>
          </a:schemeClr>
        </a:solidFill>
        <a:ln w="60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smtClean="0"/>
            <a:t>Distinct areas of a company</a:t>
          </a:r>
          <a:endParaRPr lang="en-US" sz="2000" kern="1200" dirty="0"/>
        </a:p>
      </dsp:txBody>
      <dsp:txXfrm>
        <a:off x="4563085" y="3636803"/>
        <a:ext cx="1482715" cy="9055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7F799-DBC4-41A7-BD26-718165C3EC95}">
      <dsp:nvSpPr>
        <dsp:cNvPr id="0" name=""/>
        <dsp:cNvSpPr/>
      </dsp:nvSpPr>
      <dsp:spPr>
        <a:xfrm>
          <a:off x="433318" y="159407"/>
          <a:ext cx="2274503" cy="1125928"/>
        </a:xfrm>
        <a:prstGeom prst="roundRect">
          <a:avLst>
            <a:gd name="adj" fmla="val 10000"/>
          </a:avLst>
        </a:prstGeom>
        <a:solidFill>
          <a:schemeClr val="accent1">
            <a:hueOff val="0"/>
            <a:satOff val="0"/>
            <a:lumOff val="0"/>
            <a:alphaOff val="0"/>
          </a:schemeClr>
        </a:solidFill>
        <a:ln w="60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lvl="0" algn="ctr" defTabSz="1955800">
            <a:lnSpc>
              <a:spcPct val="90000"/>
            </a:lnSpc>
            <a:spcBef>
              <a:spcPct val="0"/>
            </a:spcBef>
            <a:spcAft>
              <a:spcPct val="35000"/>
            </a:spcAft>
          </a:pPr>
          <a:r>
            <a:rPr lang="en-US" sz="4400" kern="1200" dirty="0" smtClean="0"/>
            <a:t>Costs</a:t>
          </a:r>
          <a:endParaRPr lang="en-US" sz="4400" kern="1200" dirty="0"/>
        </a:p>
      </dsp:txBody>
      <dsp:txXfrm>
        <a:off x="466295" y="192384"/>
        <a:ext cx="2208549" cy="1059974"/>
      </dsp:txXfrm>
    </dsp:sp>
    <dsp:sp modelId="{7245CF85-B431-4194-889D-8FADA89B2BC4}">
      <dsp:nvSpPr>
        <dsp:cNvPr id="0" name=""/>
        <dsp:cNvSpPr/>
      </dsp:nvSpPr>
      <dsp:spPr>
        <a:xfrm>
          <a:off x="660769" y="1285335"/>
          <a:ext cx="290311" cy="943572"/>
        </a:xfrm>
        <a:custGeom>
          <a:avLst/>
          <a:gdLst/>
          <a:ahLst/>
          <a:cxnLst/>
          <a:rect l="0" t="0" r="0" b="0"/>
          <a:pathLst>
            <a:path>
              <a:moveTo>
                <a:pt x="0" y="0"/>
              </a:moveTo>
              <a:lnTo>
                <a:pt x="0" y="943572"/>
              </a:lnTo>
              <a:lnTo>
                <a:pt x="290311" y="943572"/>
              </a:lnTo>
            </a:path>
          </a:pathLst>
        </a:custGeom>
        <a:noFill/>
        <a:ln w="60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956D58-56A4-444F-A5F6-39571ACEDA82}">
      <dsp:nvSpPr>
        <dsp:cNvPr id="0" name=""/>
        <dsp:cNvSpPr/>
      </dsp:nvSpPr>
      <dsp:spPr>
        <a:xfrm>
          <a:off x="951080" y="1494553"/>
          <a:ext cx="3136084" cy="1468710"/>
        </a:xfrm>
        <a:prstGeom prst="roundRect">
          <a:avLst>
            <a:gd name="adj" fmla="val 10000"/>
          </a:avLst>
        </a:prstGeom>
        <a:solidFill>
          <a:schemeClr val="lt1">
            <a:alpha val="90000"/>
            <a:hueOff val="0"/>
            <a:satOff val="0"/>
            <a:lumOff val="0"/>
            <a:alphaOff val="0"/>
          </a:schemeClr>
        </a:solidFill>
        <a:ln w="60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b="1" kern="1200" dirty="0" smtClean="0"/>
            <a:t>Tangible:</a:t>
          </a:r>
        </a:p>
        <a:p>
          <a:pPr lvl="0" algn="l" defTabSz="844550">
            <a:lnSpc>
              <a:spcPct val="90000"/>
            </a:lnSpc>
            <a:spcBef>
              <a:spcPct val="0"/>
            </a:spcBef>
            <a:spcAft>
              <a:spcPct val="35000"/>
            </a:spcAft>
          </a:pPr>
          <a:r>
            <a:rPr lang="en-US" sz="1900" kern="1200" dirty="0" smtClean="0"/>
            <a:t>1)Hiring employees</a:t>
          </a:r>
        </a:p>
        <a:p>
          <a:pPr lvl="0" algn="l" defTabSz="844550">
            <a:lnSpc>
              <a:spcPct val="90000"/>
            </a:lnSpc>
            <a:spcBef>
              <a:spcPct val="0"/>
            </a:spcBef>
            <a:spcAft>
              <a:spcPct val="35000"/>
            </a:spcAft>
          </a:pPr>
          <a:r>
            <a:rPr lang="en-US" sz="1900" kern="1200" dirty="0" smtClean="0"/>
            <a:t>2)Purchasing inventories</a:t>
          </a:r>
          <a:endParaRPr lang="en-US" sz="1900" kern="1200" dirty="0"/>
        </a:p>
      </dsp:txBody>
      <dsp:txXfrm>
        <a:off x="994097" y="1537570"/>
        <a:ext cx="3050050" cy="1382676"/>
      </dsp:txXfrm>
    </dsp:sp>
    <dsp:sp modelId="{B16440E5-5F74-4246-9EEF-96AFF9AF51BA}">
      <dsp:nvSpPr>
        <dsp:cNvPr id="0" name=""/>
        <dsp:cNvSpPr/>
      </dsp:nvSpPr>
      <dsp:spPr>
        <a:xfrm>
          <a:off x="660769" y="1285335"/>
          <a:ext cx="290311" cy="2779460"/>
        </a:xfrm>
        <a:custGeom>
          <a:avLst/>
          <a:gdLst/>
          <a:ahLst/>
          <a:cxnLst/>
          <a:rect l="0" t="0" r="0" b="0"/>
          <a:pathLst>
            <a:path>
              <a:moveTo>
                <a:pt x="0" y="0"/>
              </a:moveTo>
              <a:lnTo>
                <a:pt x="0" y="2779460"/>
              </a:lnTo>
              <a:lnTo>
                <a:pt x="290311" y="2779460"/>
              </a:lnTo>
            </a:path>
          </a:pathLst>
        </a:custGeom>
        <a:noFill/>
        <a:ln w="60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3FE900-465A-49B9-A763-0805003B0469}">
      <dsp:nvSpPr>
        <dsp:cNvPr id="0" name=""/>
        <dsp:cNvSpPr/>
      </dsp:nvSpPr>
      <dsp:spPr>
        <a:xfrm>
          <a:off x="951080" y="3330441"/>
          <a:ext cx="3136084" cy="1468710"/>
        </a:xfrm>
        <a:prstGeom prst="roundRect">
          <a:avLst>
            <a:gd name="adj" fmla="val 10000"/>
          </a:avLst>
        </a:prstGeom>
        <a:solidFill>
          <a:schemeClr val="lt1">
            <a:alpha val="90000"/>
            <a:hueOff val="0"/>
            <a:satOff val="0"/>
            <a:lumOff val="0"/>
            <a:alphaOff val="0"/>
          </a:schemeClr>
        </a:solidFill>
        <a:ln w="60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b="1" kern="1200" dirty="0" smtClean="0"/>
            <a:t>Intangible:</a:t>
          </a:r>
        </a:p>
        <a:p>
          <a:pPr lvl="0" algn="l" defTabSz="844550">
            <a:lnSpc>
              <a:spcPct val="90000"/>
            </a:lnSpc>
            <a:spcBef>
              <a:spcPct val="0"/>
            </a:spcBef>
            <a:spcAft>
              <a:spcPct val="35000"/>
            </a:spcAft>
          </a:pPr>
          <a:r>
            <a:rPr lang="en-US" sz="1900" kern="1200" dirty="0" smtClean="0"/>
            <a:t>1)More time involved</a:t>
          </a:r>
        </a:p>
        <a:p>
          <a:pPr lvl="0" algn="l" defTabSz="844550">
            <a:lnSpc>
              <a:spcPct val="90000"/>
            </a:lnSpc>
            <a:spcBef>
              <a:spcPct val="0"/>
            </a:spcBef>
            <a:spcAft>
              <a:spcPct val="35000"/>
            </a:spcAft>
          </a:pPr>
          <a:r>
            <a:rPr lang="en-US" sz="1900" kern="1200" dirty="0" smtClean="0"/>
            <a:t>2)Decreased employee    morale</a:t>
          </a:r>
          <a:endParaRPr lang="en-US" sz="1900" kern="1200" dirty="0"/>
        </a:p>
      </dsp:txBody>
      <dsp:txXfrm>
        <a:off x="994097" y="3373458"/>
        <a:ext cx="3050050" cy="1382676"/>
      </dsp:txXfrm>
    </dsp:sp>
    <dsp:sp modelId="{CDFCC135-124F-4CE9-AB19-DCDEDF45971B}">
      <dsp:nvSpPr>
        <dsp:cNvPr id="0" name=""/>
        <dsp:cNvSpPr/>
      </dsp:nvSpPr>
      <dsp:spPr>
        <a:xfrm>
          <a:off x="4354887" y="159407"/>
          <a:ext cx="2383100" cy="1124664"/>
        </a:xfrm>
        <a:prstGeom prst="roundRect">
          <a:avLst>
            <a:gd name="adj" fmla="val 10000"/>
          </a:avLst>
        </a:prstGeom>
        <a:solidFill>
          <a:schemeClr val="accent1">
            <a:hueOff val="0"/>
            <a:satOff val="0"/>
            <a:lumOff val="0"/>
            <a:alphaOff val="0"/>
          </a:schemeClr>
        </a:solidFill>
        <a:ln w="60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lvl="0" algn="ctr" defTabSz="1955800">
            <a:lnSpc>
              <a:spcPct val="90000"/>
            </a:lnSpc>
            <a:spcBef>
              <a:spcPct val="0"/>
            </a:spcBef>
            <a:spcAft>
              <a:spcPct val="35000"/>
            </a:spcAft>
          </a:pPr>
          <a:r>
            <a:rPr lang="en-US" sz="4400" kern="1200" dirty="0" smtClean="0"/>
            <a:t>Benefits</a:t>
          </a:r>
          <a:endParaRPr lang="en-US" sz="4400" kern="1200" dirty="0"/>
        </a:p>
      </dsp:txBody>
      <dsp:txXfrm>
        <a:off x="4387827" y="192347"/>
        <a:ext cx="2317220" cy="1058784"/>
      </dsp:txXfrm>
    </dsp:sp>
    <dsp:sp modelId="{2C6D5206-2352-47F7-A19A-5F5677D65699}">
      <dsp:nvSpPr>
        <dsp:cNvPr id="0" name=""/>
        <dsp:cNvSpPr/>
      </dsp:nvSpPr>
      <dsp:spPr>
        <a:xfrm>
          <a:off x="4593197" y="1284072"/>
          <a:ext cx="228322" cy="943572"/>
        </a:xfrm>
        <a:custGeom>
          <a:avLst/>
          <a:gdLst/>
          <a:ahLst/>
          <a:cxnLst/>
          <a:rect l="0" t="0" r="0" b="0"/>
          <a:pathLst>
            <a:path>
              <a:moveTo>
                <a:pt x="0" y="0"/>
              </a:moveTo>
              <a:lnTo>
                <a:pt x="0" y="943572"/>
              </a:lnTo>
              <a:lnTo>
                <a:pt x="228322" y="943572"/>
              </a:lnTo>
            </a:path>
          </a:pathLst>
        </a:custGeom>
        <a:noFill/>
        <a:ln w="60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6F6B95-BECE-4A64-8880-594B5F2BB827}">
      <dsp:nvSpPr>
        <dsp:cNvPr id="0" name=""/>
        <dsp:cNvSpPr/>
      </dsp:nvSpPr>
      <dsp:spPr>
        <a:xfrm>
          <a:off x="4821519" y="1493290"/>
          <a:ext cx="2911900" cy="1468710"/>
        </a:xfrm>
        <a:prstGeom prst="roundRect">
          <a:avLst>
            <a:gd name="adj" fmla="val 10000"/>
          </a:avLst>
        </a:prstGeom>
        <a:solidFill>
          <a:schemeClr val="lt1">
            <a:alpha val="90000"/>
            <a:hueOff val="0"/>
            <a:satOff val="0"/>
            <a:lumOff val="0"/>
            <a:alphaOff val="0"/>
          </a:schemeClr>
        </a:solidFill>
        <a:ln w="60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b="1" kern="1200" dirty="0" smtClean="0"/>
            <a:t>Tangible:</a:t>
          </a:r>
        </a:p>
        <a:p>
          <a:pPr lvl="0" algn="l" defTabSz="844550">
            <a:lnSpc>
              <a:spcPct val="90000"/>
            </a:lnSpc>
            <a:spcBef>
              <a:spcPct val="0"/>
            </a:spcBef>
            <a:spcAft>
              <a:spcPct val="35000"/>
            </a:spcAft>
          </a:pPr>
          <a:r>
            <a:rPr lang="en-US" sz="1900" kern="1200" dirty="0" smtClean="0"/>
            <a:t>1)Increased sales</a:t>
          </a:r>
        </a:p>
        <a:p>
          <a:pPr lvl="0" algn="l" defTabSz="844550">
            <a:lnSpc>
              <a:spcPct val="90000"/>
            </a:lnSpc>
            <a:spcBef>
              <a:spcPct val="0"/>
            </a:spcBef>
            <a:spcAft>
              <a:spcPct val="35000"/>
            </a:spcAft>
          </a:pPr>
          <a:r>
            <a:rPr lang="en-US" sz="1900" kern="1200" dirty="0" smtClean="0"/>
            <a:t>2)Reduction in costs</a:t>
          </a:r>
          <a:endParaRPr lang="en-US" sz="1900" kern="1200" dirty="0"/>
        </a:p>
      </dsp:txBody>
      <dsp:txXfrm>
        <a:off x="4864536" y="1536307"/>
        <a:ext cx="2825866" cy="1382676"/>
      </dsp:txXfrm>
    </dsp:sp>
    <dsp:sp modelId="{85CC2238-E5C1-42E3-85D1-E251EEFF81A2}">
      <dsp:nvSpPr>
        <dsp:cNvPr id="0" name=""/>
        <dsp:cNvSpPr/>
      </dsp:nvSpPr>
      <dsp:spPr>
        <a:xfrm>
          <a:off x="4593197" y="1284072"/>
          <a:ext cx="228322" cy="2779460"/>
        </a:xfrm>
        <a:custGeom>
          <a:avLst/>
          <a:gdLst/>
          <a:ahLst/>
          <a:cxnLst/>
          <a:rect l="0" t="0" r="0" b="0"/>
          <a:pathLst>
            <a:path>
              <a:moveTo>
                <a:pt x="0" y="0"/>
              </a:moveTo>
              <a:lnTo>
                <a:pt x="0" y="2779460"/>
              </a:lnTo>
              <a:lnTo>
                <a:pt x="228322" y="2779460"/>
              </a:lnTo>
            </a:path>
          </a:pathLst>
        </a:custGeom>
        <a:noFill/>
        <a:ln w="60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837174-C7A5-406B-B29A-D4E72FDEE752}">
      <dsp:nvSpPr>
        <dsp:cNvPr id="0" name=""/>
        <dsp:cNvSpPr/>
      </dsp:nvSpPr>
      <dsp:spPr>
        <a:xfrm>
          <a:off x="4821519" y="3329178"/>
          <a:ext cx="2911900" cy="1468710"/>
        </a:xfrm>
        <a:prstGeom prst="roundRect">
          <a:avLst>
            <a:gd name="adj" fmla="val 10000"/>
          </a:avLst>
        </a:prstGeom>
        <a:solidFill>
          <a:schemeClr val="lt1">
            <a:alpha val="90000"/>
            <a:hueOff val="0"/>
            <a:satOff val="0"/>
            <a:lumOff val="0"/>
            <a:alphaOff val="0"/>
          </a:schemeClr>
        </a:solidFill>
        <a:ln w="60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b="1" kern="1200" dirty="0" smtClean="0"/>
            <a:t>Intangible:</a:t>
          </a:r>
        </a:p>
        <a:p>
          <a:pPr lvl="0" algn="l" defTabSz="844550">
            <a:lnSpc>
              <a:spcPct val="90000"/>
            </a:lnSpc>
            <a:spcBef>
              <a:spcPct val="0"/>
            </a:spcBef>
            <a:spcAft>
              <a:spcPct val="35000"/>
            </a:spcAft>
          </a:pPr>
          <a:r>
            <a:rPr lang="en-US" sz="1900" kern="1200" dirty="0" smtClean="0"/>
            <a:t>1)Customer satisfaction</a:t>
          </a:r>
        </a:p>
        <a:p>
          <a:pPr lvl="0" algn="l" defTabSz="844550">
            <a:lnSpc>
              <a:spcPct val="90000"/>
            </a:lnSpc>
            <a:spcBef>
              <a:spcPct val="0"/>
            </a:spcBef>
            <a:spcAft>
              <a:spcPct val="35000"/>
            </a:spcAft>
          </a:pPr>
          <a:r>
            <a:rPr lang="en-US" sz="1900" kern="1200" dirty="0" smtClean="0"/>
            <a:t>2)Increased employee morale</a:t>
          </a:r>
          <a:endParaRPr lang="en-US" sz="1900" kern="1200" dirty="0"/>
        </a:p>
      </dsp:txBody>
      <dsp:txXfrm>
        <a:off x="4864536" y="3372195"/>
        <a:ext cx="2825866" cy="13826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18CB237-09E3-4236-BB6E-834ADE0BC305}" type="datetimeFigureOut">
              <a:rPr lang="en-US"/>
              <a:pPr>
                <a:defRPr/>
              </a:pPr>
              <a:t>11/8/2015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AA77A8D-981F-449D-A3D2-DB10B6AB85BC}" type="slidenum">
              <a:rPr lang="en-US"/>
              <a:pPr>
                <a:defRPr/>
              </a:pPr>
              <a:t>‹#›</a:t>
            </a:fld>
            <a:endParaRPr lang="en-US" dirty="0"/>
          </a:p>
        </p:txBody>
      </p:sp>
    </p:spTree>
    <p:extLst>
      <p:ext uri="{BB962C8B-B14F-4D97-AF65-F5344CB8AC3E}">
        <p14:creationId xmlns:p14="http://schemas.microsoft.com/office/powerpoint/2010/main" val="2403194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Although some sources have different names for the management functions and some combine the functions, generally there are five main functions.  Planning involves the original goal-setting of the organization.  Organizing involves coordinating the resources.  Staffing is employing the individuals responsible for carrying out the functions.  Implementing includes the leadership activities of the organization. Controlling is determining whether or not goals have been met and if revisions are necessary.</a:t>
            </a:r>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012C6A5A-3D15-422F-B659-CD7529BE9F45}" type="slidenum">
              <a:rPr lang="en-US" smtClean="0">
                <a:latin typeface="Calibri" pitchFamily="34" charset="0"/>
              </a:rPr>
              <a:pPr fontAlgn="base">
                <a:spcBef>
                  <a:spcPct val="0"/>
                </a:spcBef>
                <a:spcAft>
                  <a:spcPct val="0"/>
                </a:spcAft>
                <a:defRPr/>
              </a:pPr>
              <a:t>3</a:t>
            </a:fld>
            <a:endParaRPr lang="en-US" smtClean="0">
              <a:latin typeface="Calibri" pitchFamily="34" charset="0"/>
            </a:endParaRPr>
          </a:p>
        </p:txBody>
      </p:sp>
    </p:spTree>
    <p:extLst>
      <p:ext uri="{BB962C8B-B14F-4D97-AF65-F5344CB8AC3E}">
        <p14:creationId xmlns:p14="http://schemas.microsoft.com/office/powerpoint/2010/main" val="3616892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Decisions are made for many reasons.  Some are routine decisions that are made automatically and without thought such as greeting fellow employees in the morning.  Some are made as problems arise, such as when product deliveries are delayed or a customer is dissatisfied and require a short-term plan because they must be handled quickly.  And some decisions are longer-term and require more detailed planning, such as introducing a new product or opening a new location.</a:t>
            </a:r>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1CC69C27-DCDB-477E-8EF5-20AD40C95096}" type="slidenum">
              <a:rPr lang="en-US" smtClean="0">
                <a:latin typeface="Calibri" pitchFamily="34" charset="0"/>
              </a:rPr>
              <a:pPr fontAlgn="base">
                <a:spcBef>
                  <a:spcPct val="0"/>
                </a:spcBef>
                <a:spcAft>
                  <a:spcPct val="0"/>
                </a:spcAft>
                <a:defRPr/>
              </a:pPr>
              <a:t>4</a:t>
            </a:fld>
            <a:endParaRPr lang="en-US" smtClean="0">
              <a:latin typeface="Calibri" pitchFamily="34" charset="0"/>
            </a:endParaRPr>
          </a:p>
        </p:txBody>
      </p:sp>
    </p:spTree>
    <p:extLst>
      <p:ext uri="{BB962C8B-B14F-4D97-AF65-F5344CB8AC3E}">
        <p14:creationId xmlns:p14="http://schemas.microsoft.com/office/powerpoint/2010/main" val="536316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Strategic planning are those plans that are long term and may affect the company as a whole.  Operational planning is short term and mainly involves specific departments or groups within a company. </a:t>
            </a:r>
          </a:p>
        </p:txBody>
      </p:sp>
      <p:sp>
        <p:nvSpPr>
          <p:cNvPr id="245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22346887-7D73-4E06-B9E5-66C36C8A11BE}" type="slidenum">
              <a:rPr lang="en-US" smtClean="0">
                <a:latin typeface="Calibri" pitchFamily="34" charset="0"/>
              </a:rPr>
              <a:pPr fontAlgn="base">
                <a:spcBef>
                  <a:spcPct val="0"/>
                </a:spcBef>
                <a:spcAft>
                  <a:spcPct val="0"/>
                </a:spcAft>
                <a:defRPr/>
              </a:pPr>
              <a:t>5</a:t>
            </a:fld>
            <a:endParaRPr lang="en-US" smtClean="0">
              <a:latin typeface="Calibri" pitchFamily="34" charset="0"/>
            </a:endParaRPr>
          </a:p>
        </p:txBody>
      </p:sp>
    </p:spTree>
    <p:extLst>
      <p:ext uri="{BB962C8B-B14F-4D97-AF65-F5344CB8AC3E}">
        <p14:creationId xmlns:p14="http://schemas.microsoft.com/office/powerpoint/2010/main" val="949902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Strategic planning examples for business can include building a new factory or expanding the business.  Strategic planning for a school can include college and career planning for students as these are considered long-term plans.</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A856A076-1997-4DED-AD24-69ACB8E8A15E}" type="slidenum">
              <a:rPr lang="en-US" smtClean="0">
                <a:latin typeface="Calibri" pitchFamily="34" charset="0"/>
              </a:rPr>
              <a:pPr fontAlgn="base">
                <a:spcBef>
                  <a:spcPct val="0"/>
                </a:spcBef>
                <a:spcAft>
                  <a:spcPct val="0"/>
                </a:spcAft>
                <a:defRPr/>
              </a:pPr>
              <a:t>6</a:t>
            </a:fld>
            <a:endParaRPr lang="en-US" smtClean="0">
              <a:latin typeface="Calibri" pitchFamily="34" charset="0"/>
            </a:endParaRPr>
          </a:p>
        </p:txBody>
      </p:sp>
    </p:spTree>
    <p:extLst>
      <p:ext uri="{BB962C8B-B14F-4D97-AF65-F5344CB8AC3E}">
        <p14:creationId xmlns:p14="http://schemas.microsoft.com/office/powerpoint/2010/main" val="2189138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An effective strategic planning tool is the SWOT analysis.  It provides insight into the Strengths, Weaknesses, Opportunities, and Threats that can affect a decision from external influences.</a:t>
            </a:r>
          </a:p>
        </p:txBody>
      </p:sp>
      <p:sp>
        <p:nvSpPr>
          <p:cNvPr id="266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B1F1CCE1-6026-45D4-9E5A-80C0B2FB9BBD}" type="slidenum">
              <a:rPr lang="en-US" smtClean="0">
                <a:latin typeface="Calibri" pitchFamily="34" charset="0"/>
              </a:rPr>
              <a:pPr fontAlgn="base">
                <a:spcBef>
                  <a:spcPct val="0"/>
                </a:spcBef>
                <a:spcAft>
                  <a:spcPct val="0"/>
                </a:spcAft>
                <a:defRPr/>
              </a:pPr>
              <a:t>7</a:t>
            </a:fld>
            <a:endParaRPr lang="en-US" smtClean="0">
              <a:latin typeface="Calibri" pitchFamily="34" charset="0"/>
            </a:endParaRPr>
          </a:p>
        </p:txBody>
      </p:sp>
    </p:spTree>
    <p:extLst>
      <p:ext uri="{BB962C8B-B14F-4D97-AF65-F5344CB8AC3E}">
        <p14:creationId xmlns:p14="http://schemas.microsoft.com/office/powerpoint/2010/main" val="1818114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Costs and benefits must also be compared to effectively evaluate alternatives in the decision-making process.  There are tangible and intangible costs and benefits to every decision.</a:t>
            </a:r>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B767EA61-98A2-42C7-BE19-CFF140389706}" type="slidenum">
              <a:rPr lang="en-US" smtClean="0">
                <a:latin typeface="Calibri" pitchFamily="34" charset="0"/>
              </a:rPr>
              <a:pPr fontAlgn="base">
                <a:spcBef>
                  <a:spcPct val="0"/>
                </a:spcBef>
                <a:spcAft>
                  <a:spcPct val="0"/>
                </a:spcAft>
                <a:defRPr/>
              </a:pPr>
              <a:t>8</a:t>
            </a:fld>
            <a:endParaRPr lang="en-US" smtClean="0">
              <a:latin typeface="Calibri" pitchFamily="34" charset="0"/>
            </a:endParaRPr>
          </a:p>
        </p:txBody>
      </p:sp>
    </p:spTree>
    <p:extLst>
      <p:ext uri="{BB962C8B-B14F-4D97-AF65-F5344CB8AC3E}">
        <p14:creationId xmlns:p14="http://schemas.microsoft.com/office/powerpoint/2010/main" val="3690047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Operational planning is short term and does not typically require as much planning because the decisions are more routine and repetitive.  These include planning work schedules, employee training, ordering inventory, and budgeting.</a:t>
            </a:r>
          </a:p>
        </p:txBody>
      </p:sp>
      <p:sp>
        <p:nvSpPr>
          <p:cNvPr id="286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F81BD810-95B9-4B4E-A6CF-3504DA11E8B9}" type="slidenum">
              <a:rPr lang="en-US" smtClean="0">
                <a:latin typeface="Calibri" pitchFamily="34" charset="0"/>
              </a:rPr>
              <a:pPr fontAlgn="base">
                <a:spcBef>
                  <a:spcPct val="0"/>
                </a:spcBef>
                <a:spcAft>
                  <a:spcPct val="0"/>
                </a:spcAft>
                <a:defRPr/>
              </a:pPr>
              <a:t>9</a:t>
            </a:fld>
            <a:endParaRPr lang="en-US" smtClean="0">
              <a:latin typeface="Calibri" pitchFamily="34" charset="0"/>
            </a:endParaRPr>
          </a:p>
        </p:txBody>
      </p:sp>
    </p:spTree>
    <p:extLst>
      <p:ext uri="{BB962C8B-B14F-4D97-AF65-F5344CB8AC3E}">
        <p14:creationId xmlns:p14="http://schemas.microsoft.com/office/powerpoint/2010/main" val="3377943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Decision-making involves a process whether or not it is a routine or long term decision.  The difference is that sometimes the process is automatic and sometimes it can be lengthy and complicated.  The problem is identified, then possible solutions are identified, analysis is done for each alternative, the best is selected, and after it is implemented, feedback is provided and changes can be made for the future.</a:t>
            </a:r>
          </a:p>
        </p:txBody>
      </p:sp>
      <p:sp>
        <p:nvSpPr>
          <p:cNvPr id="297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8D123B14-9825-4C33-A70C-1A0B5BD22131}" type="slidenum">
              <a:rPr lang="en-US" smtClean="0">
                <a:latin typeface="Calibri" pitchFamily="34" charset="0"/>
              </a:rPr>
              <a:pPr fontAlgn="base">
                <a:spcBef>
                  <a:spcPct val="0"/>
                </a:spcBef>
                <a:spcAft>
                  <a:spcPct val="0"/>
                </a:spcAft>
                <a:defRPr/>
              </a:pPr>
              <a:t>10</a:t>
            </a:fld>
            <a:endParaRPr lang="en-US" smtClean="0">
              <a:latin typeface="Calibri" pitchFamily="34" charset="0"/>
            </a:endParaRPr>
          </a:p>
        </p:txBody>
      </p:sp>
    </p:spTree>
    <p:extLst>
      <p:ext uri="{BB962C8B-B14F-4D97-AF65-F5344CB8AC3E}">
        <p14:creationId xmlns:p14="http://schemas.microsoft.com/office/powerpoint/2010/main" val="2527317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Planning is required for many phases and activities in an organization.  Successful businesses do not happen by chance.  There is planning that goes on behind the scenes at each level.</a:t>
            </a:r>
          </a:p>
        </p:txBody>
      </p:sp>
      <p:sp>
        <p:nvSpPr>
          <p:cNvPr id="307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9DB87109-694C-4087-BE0B-A0917C5BD1CD}" type="slidenum">
              <a:rPr lang="en-US" smtClean="0">
                <a:latin typeface="Calibri" pitchFamily="34" charset="0"/>
              </a:rPr>
              <a:pPr fontAlgn="base">
                <a:spcBef>
                  <a:spcPct val="0"/>
                </a:spcBef>
                <a:spcAft>
                  <a:spcPct val="0"/>
                </a:spcAft>
                <a:defRPr/>
              </a:pPr>
              <a:t>11</a:t>
            </a:fld>
            <a:endParaRPr lang="en-US" smtClean="0">
              <a:latin typeface="Calibri" pitchFamily="34" charset="0"/>
            </a:endParaRPr>
          </a:p>
        </p:txBody>
      </p:sp>
    </p:spTree>
    <p:extLst>
      <p:ext uri="{BB962C8B-B14F-4D97-AF65-F5344CB8AC3E}">
        <p14:creationId xmlns:p14="http://schemas.microsoft.com/office/powerpoint/2010/main" val="783313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2438400"/>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0" y="914400"/>
            <a:ext cx="9144000" cy="1524000"/>
          </a:xfrm>
          <a:prstGeom prst="rect">
            <a:avLst/>
          </a:prstGeom>
          <a:solidFill>
            <a:srgbClr val="000000">
              <a:alpha val="89800"/>
            </a:srgb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457200" y="2476108"/>
            <a:ext cx="8305800" cy="381000"/>
          </a:xfrm>
        </p:spPr>
        <p:txBody>
          <a:bodyPr>
            <a:noAutofit/>
          </a:bodyPr>
          <a:lstStyle>
            <a:lvl1pPr marL="0" indent="0" algn="l">
              <a:buNone/>
              <a:defRPr sz="2000" spc="1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Title 27"/>
          <p:cNvSpPr>
            <a:spLocks noGrp="1"/>
          </p:cNvSpPr>
          <p:nvPr>
            <p:ph type="ctrTitle"/>
          </p:nvPr>
        </p:nvSpPr>
        <p:spPr>
          <a:xfrm>
            <a:off x="457200" y="1066800"/>
            <a:ext cx="8305800" cy="1295400"/>
          </a:xfrm>
        </p:spPr>
        <p:txBody>
          <a:bodyPr anchor="ctr">
            <a:noAutofit/>
          </a:bodyPr>
          <a:lstStyle>
            <a:lvl1pPr algn="l">
              <a:defRPr sz="4800" cap="all" spc="-100" baseline="0">
                <a:solidFill>
                  <a:srgbClr val="FFFFFF"/>
                </a:solidFill>
              </a:defRPr>
            </a:lvl1pPr>
          </a:lstStyle>
          <a:p>
            <a:r>
              <a:rPr lang="en-US" smtClean="0"/>
              <a:t>Click to edit Master title style</a:t>
            </a:r>
            <a:endParaRPr lang="en-US" dirty="0"/>
          </a:p>
        </p:txBody>
      </p:sp>
      <p:sp>
        <p:nvSpPr>
          <p:cNvPr id="6" name="Date Placeholder 9"/>
          <p:cNvSpPr>
            <a:spLocks noGrp="1"/>
          </p:cNvSpPr>
          <p:nvPr>
            <p:ph type="dt" sz="half" idx="10"/>
          </p:nvPr>
        </p:nvSpPr>
        <p:spPr/>
        <p:txBody>
          <a:bodyPr rtlCol="0"/>
          <a:lstStyle>
            <a:lvl1pPr>
              <a:defRPr/>
            </a:lvl1pPr>
          </a:lstStyle>
          <a:p>
            <a:pPr>
              <a:defRPr/>
            </a:pPr>
            <a:fld id="{A46BB094-74A8-499B-A584-819464D7D342}" type="datetime1">
              <a:rPr lang="en-US"/>
              <a:pPr>
                <a:defRPr/>
              </a:pPr>
              <a:t>11/8/2015</a:t>
            </a:fld>
            <a:endParaRPr lang="en-US" dirty="0"/>
          </a:p>
        </p:txBody>
      </p:sp>
      <p:sp>
        <p:nvSpPr>
          <p:cNvPr id="7" name="Slide Number Placeholder 10"/>
          <p:cNvSpPr>
            <a:spLocks noGrp="1"/>
          </p:cNvSpPr>
          <p:nvPr>
            <p:ph type="sldNum" sz="quarter" idx="11"/>
          </p:nvPr>
        </p:nvSpPr>
        <p:spPr/>
        <p:txBody>
          <a:bodyPr rtlCol="0"/>
          <a:lstStyle>
            <a:lvl1pPr>
              <a:defRPr/>
            </a:lvl1pPr>
          </a:lstStyle>
          <a:p>
            <a:pPr>
              <a:defRPr/>
            </a:pPr>
            <a:fld id="{80B6E4C3-9FDA-4AAF-A2BC-6FC006D3113C}" type="slidenum">
              <a:rPr lang="en-US"/>
              <a:pPr>
                <a:defRPr/>
              </a:pPr>
              <a:t>‹#›</a:t>
            </a:fld>
            <a:endParaRPr lang="en-US" dirty="0"/>
          </a:p>
        </p:txBody>
      </p:sp>
      <p:sp>
        <p:nvSpPr>
          <p:cNvPr id="8" name="Footer Placeholder 11"/>
          <p:cNvSpPr>
            <a:spLocks noGrp="1"/>
          </p:cNvSpPr>
          <p:nvPr>
            <p:ph type="ftr" sz="quarter" idx="12"/>
          </p:nvPr>
        </p:nvSpPr>
        <p:spPr/>
        <p:txBody>
          <a:bodyPr rtlCol="0"/>
          <a:lstStyle>
            <a:lvl1pPr>
              <a:defRPr/>
            </a:lvl1pPr>
          </a:lstStyle>
          <a:p>
            <a:pPr>
              <a:defRPr/>
            </a:pPr>
            <a:r>
              <a:rPr lang="en-US"/>
              <a:t>Copyright (c) Texas Education Agency, 2012.  All rights reserved.</a:t>
            </a:r>
          </a:p>
        </p:txBody>
      </p:sp>
    </p:spTree>
    <p:extLst>
      <p:ext uri="{BB962C8B-B14F-4D97-AF65-F5344CB8AC3E}">
        <p14:creationId xmlns:p14="http://schemas.microsoft.com/office/powerpoint/2010/main" val="539828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42EE968-2C0F-44E6-8240-0A0FCF379A18}" type="datetime1">
              <a:rPr lang="en-US"/>
              <a:pPr>
                <a:defRPr/>
              </a:pPr>
              <a:t>11/8/2015</a:t>
            </a:fld>
            <a:endParaRPr lang="en-US" dirty="0"/>
          </a:p>
        </p:txBody>
      </p:sp>
      <p:sp>
        <p:nvSpPr>
          <p:cNvPr id="5" name="Footer Placeholder 9"/>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6" name="Slide Number Placeholder 21"/>
          <p:cNvSpPr>
            <a:spLocks noGrp="1"/>
          </p:cNvSpPr>
          <p:nvPr>
            <p:ph type="sldNum" sz="quarter" idx="12"/>
          </p:nvPr>
        </p:nvSpPr>
        <p:spPr/>
        <p:txBody>
          <a:bodyPr/>
          <a:lstStyle>
            <a:lvl1pPr>
              <a:defRPr/>
            </a:lvl1pPr>
          </a:lstStyle>
          <a:p>
            <a:pPr>
              <a:defRPr/>
            </a:pPr>
            <a:fld id="{DB56EA5F-90AD-4F68-9A2C-1F80A7A0BE61}" type="slidenum">
              <a:rPr lang="en-US"/>
              <a:pPr>
                <a:defRPr/>
              </a:pPr>
              <a:t>‹#›</a:t>
            </a:fld>
            <a:endParaRPr lang="en-US" dirty="0"/>
          </a:p>
        </p:txBody>
      </p:sp>
    </p:spTree>
    <p:extLst>
      <p:ext uri="{BB962C8B-B14F-4D97-AF65-F5344CB8AC3E}">
        <p14:creationId xmlns:p14="http://schemas.microsoft.com/office/powerpoint/2010/main" val="1139134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3AA3DAEA-2D55-4735-A87F-2A27A2444BE4}" type="datetime1">
              <a:rPr lang="en-US"/>
              <a:pPr>
                <a:defRPr/>
              </a:pPr>
              <a:t>11/8/2015</a:t>
            </a:fld>
            <a:endParaRPr lang="en-US" dirty="0"/>
          </a:p>
        </p:txBody>
      </p:sp>
      <p:sp>
        <p:nvSpPr>
          <p:cNvPr id="5" name="Footer Placeholder 9"/>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6" name="Slide Number Placeholder 21"/>
          <p:cNvSpPr>
            <a:spLocks noGrp="1"/>
          </p:cNvSpPr>
          <p:nvPr>
            <p:ph type="sldNum" sz="quarter" idx="12"/>
          </p:nvPr>
        </p:nvSpPr>
        <p:spPr/>
        <p:txBody>
          <a:bodyPr/>
          <a:lstStyle>
            <a:lvl1pPr>
              <a:defRPr/>
            </a:lvl1pPr>
          </a:lstStyle>
          <a:p>
            <a:pPr>
              <a:defRPr/>
            </a:pPr>
            <a:fld id="{3A3D9A71-521A-4CAF-8AAB-2E95A0F09A16}" type="slidenum">
              <a:rPr lang="en-US"/>
              <a:pPr>
                <a:defRPr/>
              </a:pPr>
              <a:t>‹#›</a:t>
            </a:fld>
            <a:endParaRPr lang="en-US" dirty="0"/>
          </a:p>
        </p:txBody>
      </p:sp>
    </p:spTree>
    <p:extLst>
      <p:ext uri="{BB962C8B-B14F-4D97-AF65-F5344CB8AC3E}">
        <p14:creationId xmlns:p14="http://schemas.microsoft.com/office/powerpoint/2010/main" val="882859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158926"/>
            <a:ext cx="8229600" cy="1143000"/>
          </a:xfrm>
        </p:spPr>
        <p:txBody>
          <a:bodyPr/>
          <a:lstStyle>
            <a:lvl1pPr>
              <a:defRPr>
                <a:solidFill>
                  <a:schemeClr val="tx2"/>
                </a:solidFill>
              </a:defRPr>
            </a:lvl1pPr>
          </a:lstStyle>
          <a:p>
            <a:r>
              <a:rPr lang="en-US" smtClean="0"/>
              <a:t>Click to edit Master title style</a:t>
            </a:r>
            <a:endParaRPr lang="en-US" dirty="0"/>
          </a:p>
        </p:txBody>
      </p:sp>
      <p:sp>
        <p:nvSpPr>
          <p:cNvPr id="9" name="Content Placeholder 8"/>
          <p:cNvSpPr>
            <a:spLocks noGrp="1"/>
          </p:cNvSpPr>
          <p:nvPr>
            <p:ph sz="quarter"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9"/>
          <p:cNvSpPr>
            <a:spLocks noGrp="1"/>
          </p:cNvSpPr>
          <p:nvPr>
            <p:ph type="dt" sz="half" idx="10"/>
          </p:nvPr>
        </p:nvSpPr>
        <p:spPr/>
        <p:txBody>
          <a:bodyPr rtlCol="0"/>
          <a:lstStyle>
            <a:lvl1pPr>
              <a:defRPr/>
            </a:lvl1pPr>
          </a:lstStyle>
          <a:p>
            <a:pPr>
              <a:defRPr/>
            </a:pPr>
            <a:fld id="{BA61D645-C6D5-4024-AD87-850B70DF69D1}" type="datetime1">
              <a:rPr lang="en-US"/>
              <a:pPr>
                <a:defRPr/>
              </a:pPr>
              <a:t>11/8/2015</a:t>
            </a:fld>
            <a:endParaRPr lang="en-US" dirty="0"/>
          </a:p>
        </p:txBody>
      </p:sp>
      <p:sp>
        <p:nvSpPr>
          <p:cNvPr id="6" name="Slide Number Placeholder 10"/>
          <p:cNvSpPr>
            <a:spLocks noGrp="1"/>
          </p:cNvSpPr>
          <p:nvPr>
            <p:ph type="sldNum" sz="quarter" idx="11"/>
          </p:nvPr>
        </p:nvSpPr>
        <p:spPr/>
        <p:txBody>
          <a:bodyPr rtlCol="0"/>
          <a:lstStyle>
            <a:lvl1pPr>
              <a:defRPr/>
            </a:lvl1pPr>
          </a:lstStyle>
          <a:p>
            <a:pPr>
              <a:defRPr/>
            </a:pPr>
            <a:fld id="{3E9D3703-2178-4081-A96E-7C46B4404834}"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Copyright (c) Texas Education Agency, 2012.  All rights reserved.</a:t>
            </a:r>
          </a:p>
        </p:txBody>
      </p:sp>
    </p:spTree>
    <p:extLst>
      <p:ext uri="{BB962C8B-B14F-4D97-AF65-F5344CB8AC3E}">
        <p14:creationId xmlns:p14="http://schemas.microsoft.com/office/powerpoint/2010/main" val="1660673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4958864"/>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0" y="3429000"/>
            <a:ext cx="9144000" cy="1527048"/>
          </a:xfrm>
          <a:prstGeom prst="rect">
            <a:avLst/>
          </a:prstGeom>
          <a:solidFill>
            <a:srgbClr val="000000"/>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685800" y="3505200"/>
            <a:ext cx="7924800" cy="1371600"/>
          </a:xfrm>
        </p:spPr>
        <p:txBody>
          <a:bodyPr>
            <a:noAutofit/>
          </a:bodyPr>
          <a:lstStyle>
            <a:lvl1pPr algn="l">
              <a:buNone/>
              <a:defRPr sz="4200" b="0" cap="all">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4958864"/>
            <a:ext cx="7924800" cy="457200"/>
          </a:xfrm>
        </p:spPr>
        <p:txBody>
          <a:bodyPr anchor="ctr"/>
          <a:lstStyle>
            <a:lvl1pPr>
              <a:buNone/>
              <a:defRPr sz="2000" spc="100" baseline="0">
                <a:solidFill>
                  <a:srgbClr val="FFFFFF"/>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360908EC-C3F7-46B1-81A1-190F428609A4}" type="datetime1">
              <a:rPr lang="en-US"/>
              <a:pPr>
                <a:defRPr/>
              </a:pPr>
              <a:t>11/8/2015</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8" name="Slide Number Placeholder 5"/>
          <p:cNvSpPr>
            <a:spLocks noGrp="1"/>
          </p:cNvSpPr>
          <p:nvPr>
            <p:ph type="sldNum" sz="quarter" idx="12"/>
          </p:nvPr>
        </p:nvSpPr>
        <p:spPr/>
        <p:txBody>
          <a:bodyPr/>
          <a:lstStyle>
            <a:lvl1pPr>
              <a:defRPr/>
            </a:lvl1pPr>
          </a:lstStyle>
          <a:p>
            <a:pPr>
              <a:defRPr/>
            </a:pPr>
            <a:fld id="{F607C7AD-48AA-44B0-AED1-E8C571063082}" type="slidenum">
              <a:rPr lang="en-US"/>
              <a:pPr>
                <a:defRPr/>
              </a:pPr>
              <a:t>‹#›</a:t>
            </a:fld>
            <a:endParaRPr lang="en-US" dirty="0"/>
          </a:p>
        </p:txBody>
      </p:sp>
    </p:spTree>
    <p:extLst>
      <p:ext uri="{BB962C8B-B14F-4D97-AF65-F5344CB8AC3E}">
        <p14:creationId xmlns:p14="http://schemas.microsoft.com/office/powerpoint/2010/main" val="1160466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11" name="Content Placeholder 10"/>
          <p:cNvSpPr>
            <a:spLocks noGrp="1"/>
          </p:cNvSpPr>
          <p:nvPr>
            <p:ph sz="quarter"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1033E332-6461-460C-B2C1-05787A05B412}" type="datetime1">
              <a:rPr lang="en-US"/>
              <a:pPr>
                <a:defRPr/>
              </a:pPr>
              <a:t>11/8/2015</a:t>
            </a:fld>
            <a:endParaRPr lang="en-US" dirty="0"/>
          </a:p>
        </p:txBody>
      </p:sp>
      <p:sp>
        <p:nvSpPr>
          <p:cNvPr id="7" name="Footer Placeholder 5"/>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8" name="Slide Number Placeholder 6"/>
          <p:cNvSpPr>
            <a:spLocks noGrp="1"/>
          </p:cNvSpPr>
          <p:nvPr>
            <p:ph type="sldNum" sz="quarter" idx="12"/>
          </p:nvPr>
        </p:nvSpPr>
        <p:spPr/>
        <p:txBody>
          <a:bodyPr/>
          <a:lstStyle>
            <a:lvl1pPr>
              <a:defRPr/>
            </a:lvl1pPr>
          </a:lstStyle>
          <a:p>
            <a:pPr>
              <a:defRPr/>
            </a:pPr>
            <a:fld id="{947E2A4E-9FB2-4200-8B36-767E47CDEC4E}" type="slidenum">
              <a:rPr lang="en-US"/>
              <a:pPr>
                <a:defRPr/>
              </a:pPr>
              <a:t>‹#›</a:t>
            </a:fld>
            <a:endParaRPr lang="en-US" dirty="0"/>
          </a:p>
        </p:txBody>
      </p:sp>
    </p:spTree>
    <p:extLst>
      <p:ext uri="{BB962C8B-B14F-4D97-AF65-F5344CB8AC3E}">
        <p14:creationId xmlns:p14="http://schemas.microsoft.com/office/powerpoint/2010/main" val="1803693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1600"/>
            <a:ext cx="4040188" cy="838200"/>
          </a:xfrm>
          <a:solidFill>
            <a:schemeClr val="accent1">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quarter" idx="2"/>
          </p:nvPr>
        </p:nvSpPr>
        <p:spPr>
          <a:xfrm>
            <a:off x="457200" y="2220558"/>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4" name="Content Placeholder 33"/>
          <p:cNvSpPr>
            <a:spLocks noGrp="1"/>
          </p:cNvSpPr>
          <p:nvPr>
            <p:ph sz="quarter" idx="4"/>
          </p:nvPr>
        </p:nvSpPr>
        <p:spPr>
          <a:xfrm>
            <a:off x="4649788" y="2220558"/>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dirty="0"/>
          </a:p>
        </p:txBody>
      </p:sp>
      <p:sp>
        <p:nvSpPr>
          <p:cNvPr id="12" name="Text Placeholder 11"/>
          <p:cNvSpPr>
            <a:spLocks noGrp="1"/>
          </p:cNvSpPr>
          <p:nvPr>
            <p:ph type="body" idx="3"/>
          </p:nvPr>
        </p:nvSpPr>
        <p:spPr>
          <a:xfrm>
            <a:off x="4648200" y="1371600"/>
            <a:ext cx="4040188" cy="838200"/>
          </a:xfrm>
          <a:solidFill>
            <a:schemeClr val="accent2">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23"/>
          <p:cNvSpPr>
            <a:spLocks noGrp="1"/>
          </p:cNvSpPr>
          <p:nvPr>
            <p:ph type="dt" sz="half" idx="10"/>
          </p:nvPr>
        </p:nvSpPr>
        <p:spPr/>
        <p:txBody>
          <a:bodyPr/>
          <a:lstStyle>
            <a:lvl1pPr>
              <a:defRPr/>
            </a:lvl1pPr>
          </a:lstStyle>
          <a:p>
            <a:pPr>
              <a:defRPr/>
            </a:pPr>
            <a:fld id="{6A3444E3-5F95-4B37-B776-EC510C97C40E}" type="datetime1">
              <a:rPr lang="en-US"/>
              <a:pPr>
                <a:defRPr/>
              </a:pPr>
              <a:t>11/8/2015</a:t>
            </a:fld>
            <a:endParaRPr lang="en-US" dirty="0"/>
          </a:p>
        </p:txBody>
      </p:sp>
      <p:sp>
        <p:nvSpPr>
          <p:cNvPr id="8" name="Footer Placeholder 9"/>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9" name="Slide Number Placeholder 21"/>
          <p:cNvSpPr>
            <a:spLocks noGrp="1"/>
          </p:cNvSpPr>
          <p:nvPr>
            <p:ph type="sldNum" sz="quarter" idx="12"/>
          </p:nvPr>
        </p:nvSpPr>
        <p:spPr/>
        <p:txBody>
          <a:bodyPr/>
          <a:lstStyle>
            <a:lvl1pPr>
              <a:defRPr/>
            </a:lvl1pPr>
          </a:lstStyle>
          <a:p>
            <a:pPr>
              <a:defRPr/>
            </a:pPr>
            <a:fld id="{63B5A156-58BA-49D0-8BEF-9A4EDFA537DA}" type="slidenum">
              <a:rPr lang="en-US"/>
              <a:pPr>
                <a:defRPr/>
              </a:pPr>
              <a:t>‹#›</a:t>
            </a:fld>
            <a:endParaRPr lang="en-US" dirty="0"/>
          </a:p>
        </p:txBody>
      </p:sp>
    </p:spTree>
    <p:extLst>
      <p:ext uri="{BB962C8B-B14F-4D97-AF65-F5344CB8AC3E}">
        <p14:creationId xmlns:p14="http://schemas.microsoft.com/office/powerpoint/2010/main" val="320151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87FD3CEC-2898-4EDB-B33E-6354B725DC93}" type="datetime1">
              <a:rPr lang="en-US"/>
              <a:pPr>
                <a:defRPr/>
              </a:pPr>
              <a:t>11/8/2015</a:t>
            </a:fld>
            <a:endParaRPr lang="en-US" dirty="0"/>
          </a:p>
        </p:txBody>
      </p:sp>
      <p:sp>
        <p:nvSpPr>
          <p:cNvPr id="5" name="Footer Placeholder 3"/>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6" name="Slide Number Placeholder 4"/>
          <p:cNvSpPr>
            <a:spLocks noGrp="1"/>
          </p:cNvSpPr>
          <p:nvPr>
            <p:ph type="sldNum" sz="quarter" idx="12"/>
          </p:nvPr>
        </p:nvSpPr>
        <p:spPr/>
        <p:txBody>
          <a:bodyPr/>
          <a:lstStyle>
            <a:lvl1pPr>
              <a:defRPr/>
            </a:lvl1pPr>
          </a:lstStyle>
          <a:p>
            <a:pPr>
              <a:defRPr/>
            </a:pPr>
            <a:fld id="{F4DB442D-41D8-4A72-BDA1-DE268DD591EE}" type="slidenum">
              <a:rPr lang="en-US"/>
              <a:pPr>
                <a:defRPr/>
              </a:pPr>
              <a:t>‹#›</a:t>
            </a:fld>
            <a:endParaRPr lang="en-US" dirty="0"/>
          </a:p>
        </p:txBody>
      </p:sp>
    </p:spTree>
    <p:extLst>
      <p:ext uri="{BB962C8B-B14F-4D97-AF65-F5344CB8AC3E}">
        <p14:creationId xmlns:p14="http://schemas.microsoft.com/office/powerpoint/2010/main" val="936541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AC6BB149-8B7D-4F62-9B81-E711028BFB15}" type="datetime1">
              <a:rPr lang="en-US"/>
              <a:pPr>
                <a:defRPr/>
              </a:pPr>
              <a:t>11/8/2015</a:t>
            </a:fld>
            <a:endParaRPr lang="en-US" dirty="0"/>
          </a:p>
        </p:txBody>
      </p:sp>
      <p:sp>
        <p:nvSpPr>
          <p:cNvPr id="3" name="Footer Placeholder 9"/>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4" name="Slide Number Placeholder 21"/>
          <p:cNvSpPr>
            <a:spLocks noGrp="1"/>
          </p:cNvSpPr>
          <p:nvPr>
            <p:ph type="sldNum" sz="quarter" idx="12"/>
          </p:nvPr>
        </p:nvSpPr>
        <p:spPr/>
        <p:txBody>
          <a:bodyPr/>
          <a:lstStyle>
            <a:lvl1pPr>
              <a:defRPr/>
            </a:lvl1pPr>
          </a:lstStyle>
          <a:p>
            <a:pPr>
              <a:defRPr/>
            </a:pPr>
            <a:fld id="{7B6C85C3-B566-4B61-806E-62B9BDCA2445}" type="slidenum">
              <a:rPr lang="en-US"/>
              <a:pPr>
                <a:defRPr/>
              </a:pPr>
              <a:t>‹#›</a:t>
            </a:fld>
            <a:endParaRPr lang="en-US" dirty="0"/>
          </a:p>
        </p:txBody>
      </p:sp>
    </p:spTree>
    <p:extLst>
      <p:ext uri="{BB962C8B-B14F-4D97-AF65-F5344CB8AC3E}">
        <p14:creationId xmlns:p14="http://schemas.microsoft.com/office/powerpoint/2010/main" val="3718990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val 5"/>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Oval 8"/>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buClr>
                <a:schemeClr val="accent2"/>
              </a:buClr>
              <a:buSzPct val="90000"/>
              <a:buFont typeface="Wingdings 2"/>
              <a:buChar char=""/>
              <a:defRPr/>
            </a:pPr>
            <a:endParaRPr lang="en-US" dirty="0"/>
          </a:p>
        </p:txBody>
      </p:sp>
      <p:sp>
        <p:nvSpPr>
          <p:cNvPr id="10" name="Oval 9"/>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Oval 10"/>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val 11"/>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buClr>
                <a:schemeClr val="accent2"/>
              </a:buClr>
              <a:buSzPct val="90000"/>
              <a:buFont typeface="Wingdings 2"/>
              <a:buChar char=""/>
              <a:defRPr/>
            </a:pPr>
            <a:endParaRPr lang="en-US" dirty="0"/>
          </a:p>
        </p:txBody>
      </p:sp>
      <p:sp>
        <p:nvSpPr>
          <p:cNvPr id="13" name="Oval 12"/>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Content Placeholder 28"/>
          <p:cNvSpPr>
            <a:spLocks noGrp="1"/>
          </p:cNvSpPr>
          <p:nvPr>
            <p:ph sz="quarter" idx="1"/>
          </p:nvPr>
        </p:nvSpPr>
        <p:spPr>
          <a:xfrm>
            <a:off x="2743200" y="228600"/>
            <a:ext cx="62484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type="body" idx="2"/>
          </p:nvPr>
        </p:nvSpPr>
        <p:spPr>
          <a:xfrm>
            <a:off x="301752" y="1600200"/>
            <a:ext cx="2057400" cy="3733800"/>
          </a:xfrm>
        </p:spPr>
        <p:txBody>
          <a:bodyPr/>
          <a:lstStyle>
            <a:lvl1pPr marL="0" indent="0">
              <a:lnSpc>
                <a:spcPts val="2400"/>
              </a:lnSpc>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301752" y="384048"/>
            <a:ext cx="2057400" cy="1143000"/>
          </a:xfrm>
        </p:spPr>
        <p:txBody>
          <a:bodyPr lIns="91440" tIns="91440"/>
          <a:lstStyle>
            <a:lvl1pPr algn="l">
              <a:buNone/>
              <a:defRPr sz="1800" b="1" spc="-50" baseline="0">
                <a:solidFill>
                  <a:srgbClr val="FFFFFF"/>
                </a:solidFill>
                <a:latin typeface="+mn-lt"/>
                <a:ea typeface="+mn-lt"/>
                <a:cs typeface="+mn-lt"/>
              </a:defRPr>
            </a:lvl1pPr>
          </a:lstStyle>
          <a:p>
            <a:r>
              <a:rPr lang="en-US" smtClean="0"/>
              <a:t>Click to edit Master title style</a:t>
            </a:r>
            <a:endParaRPr lang="en-US" dirty="0"/>
          </a:p>
        </p:txBody>
      </p:sp>
      <p:sp>
        <p:nvSpPr>
          <p:cNvPr id="19" name="Date Placeholder 4"/>
          <p:cNvSpPr>
            <a:spLocks noGrp="1"/>
          </p:cNvSpPr>
          <p:nvPr>
            <p:ph type="dt" sz="half" idx="10"/>
          </p:nvPr>
        </p:nvSpPr>
        <p:spPr/>
        <p:txBody>
          <a:bodyPr/>
          <a:lstStyle>
            <a:lvl1pPr>
              <a:defRPr/>
            </a:lvl1pPr>
          </a:lstStyle>
          <a:p>
            <a:pPr>
              <a:defRPr/>
            </a:pPr>
            <a:fld id="{D5002814-7EBB-4EAE-98E0-F4F5F7EE8391}" type="datetime1">
              <a:rPr lang="en-US"/>
              <a:pPr>
                <a:defRPr/>
              </a:pPr>
              <a:t>11/8/2015</a:t>
            </a:fld>
            <a:endParaRPr lang="en-US" dirty="0"/>
          </a:p>
        </p:txBody>
      </p:sp>
      <p:sp>
        <p:nvSpPr>
          <p:cNvPr id="20" name="Footer Placeholder 5"/>
          <p:cNvSpPr>
            <a:spLocks noGrp="1"/>
          </p:cNvSpPr>
          <p:nvPr>
            <p:ph type="ftr" sz="quarter" idx="11"/>
          </p:nvPr>
        </p:nvSpPr>
        <p:spPr>
          <a:xfrm>
            <a:off x="2286000" y="6357938"/>
            <a:ext cx="3429000" cy="382587"/>
          </a:xfrm>
        </p:spPr>
        <p:txBody>
          <a:bodyPr/>
          <a:lstStyle>
            <a:lvl1pPr>
              <a:defRPr/>
            </a:lvl1pPr>
          </a:lstStyle>
          <a:p>
            <a:pPr>
              <a:defRPr/>
            </a:pPr>
            <a:r>
              <a:rPr lang="en-US"/>
              <a:t>Copyright (c) Texas Education Agency, 2012.  All rights reserved.</a:t>
            </a:r>
          </a:p>
        </p:txBody>
      </p:sp>
      <p:sp>
        <p:nvSpPr>
          <p:cNvPr id="21" name="Slide Number Placeholder 6"/>
          <p:cNvSpPr>
            <a:spLocks noGrp="1"/>
          </p:cNvSpPr>
          <p:nvPr>
            <p:ph type="sldNum" sz="quarter" idx="12"/>
          </p:nvPr>
        </p:nvSpPr>
        <p:spPr>
          <a:xfrm>
            <a:off x="155575" y="6318250"/>
            <a:ext cx="1189038" cy="457200"/>
          </a:xfrm>
        </p:spPr>
        <p:txBody>
          <a:bodyPr/>
          <a:lstStyle>
            <a:lvl1pPr>
              <a:defRPr>
                <a:solidFill>
                  <a:srgbClr val="FFFFFF"/>
                </a:solidFill>
              </a:defRPr>
            </a:lvl1pPr>
          </a:lstStyle>
          <a:p>
            <a:pPr>
              <a:defRPr/>
            </a:pPr>
            <a:fld id="{4794D0FA-DAA7-44D1-9CF7-69DF17A148E2}" type="slidenum">
              <a:rPr lang="en-US"/>
              <a:pPr>
                <a:defRPr/>
              </a:pPr>
              <a:t>‹#›</a:t>
            </a:fld>
            <a:endParaRPr lang="en-US" dirty="0"/>
          </a:p>
        </p:txBody>
      </p:sp>
    </p:spTree>
    <p:extLst>
      <p:ext uri="{BB962C8B-B14F-4D97-AF65-F5344CB8AC3E}">
        <p14:creationId xmlns:p14="http://schemas.microsoft.com/office/powerpoint/2010/main" val="3554587883"/>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val 5"/>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Oval 8"/>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buClr>
                <a:schemeClr val="accent2"/>
              </a:buClr>
              <a:buSzPct val="90000"/>
              <a:buFont typeface="Wingdings 2"/>
              <a:buChar char=""/>
              <a:defRPr/>
            </a:pPr>
            <a:endParaRPr lang="en-US" dirty="0"/>
          </a:p>
        </p:txBody>
      </p:sp>
      <p:sp>
        <p:nvSpPr>
          <p:cNvPr id="10" name="Oval 9"/>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Oval 10"/>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val 11"/>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buClr>
                <a:schemeClr val="accent2"/>
              </a:buClr>
              <a:buSzPct val="90000"/>
              <a:buFont typeface="Wingdings 2"/>
              <a:buChar char=""/>
              <a:defRPr/>
            </a:pPr>
            <a:endParaRPr lang="en-US" dirty="0"/>
          </a:p>
        </p:txBody>
      </p:sp>
      <p:sp>
        <p:nvSpPr>
          <p:cNvPr id="13" name="Oval 12"/>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304800" y="381000"/>
            <a:ext cx="2057400" cy="1143000"/>
          </a:xfrm>
        </p:spPr>
        <p:txBody>
          <a:bodyPr lIns="91440" tIns="91440"/>
          <a:lstStyle>
            <a:lvl1pPr algn="l">
              <a:buNone/>
              <a:defRPr sz="1800" b="1" spc="-50" baseline="0">
                <a:solidFill>
                  <a:srgbClr val="FFFFFF"/>
                </a:solidFill>
                <a:latin typeface="+mn-lt"/>
                <a:ea typeface="+mn-lt"/>
                <a:cs typeface="+mn-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90800" y="0"/>
            <a:ext cx="6553200" cy="5943600"/>
          </a:xfrm>
          <a:solidFill>
            <a:schemeClr val="bg2"/>
          </a:solidFill>
        </p:spPr>
        <p:txBody>
          <a:bodyPr>
            <a:normAutofit/>
          </a:bodyPr>
          <a:lstStyle>
            <a:lvl1pPr>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04800" y="1600200"/>
            <a:ext cx="2057400" cy="4267200"/>
          </a:xfrm>
        </p:spPr>
        <p:txBody>
          <a:bodyPr/>
          <a:lstStyle>
            <a:lvl1pPr marL="0" indent="0">
              <a:lnSpc>
                <a:spcPts val="2400"/>
              </a:lnSpc>
              <a:spcAft>
                <a:spcPts val="1000"/>
              </a:spcAft>
              <a:buFontTx/>
              <a:buNone/>
              <a:defRPr sz="1600" b="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p:txBody>
          <a:bodyPr/>
          <a:lstStyle>
            <a:lvl1pPr>
              <a:defRPr/>
            </a:lvl1pPr>
          </a:lstStyle>
          <a:p>
            <a:pPr>
              <a:defRPr/>
            </a:pPr>
            <a:fld id="{A8A72EA4-78EE-45D5-A181-8E011032B888}" type="datetime1">
              <a:rPr lang="en-US"/>
              <a:pPr>
                <a:defRPr/>
              </a:pPr>
              <a:t>11/8/2015</a:t>
            </a:fld>
            <a:endParaRPr lang="en-US" dirty="0"/>
          </a:p>
        </p:txBody>
      </p:sp>
      <p:sp>
        <p:nvSpPr>
          <p:cNvPr id="20" name="Footer Placeholder 5"/>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21" name="Slide Number Placeholder 6"/>
          <p:cNvSpPr>
            <a:spLocks noGrp="1"/>
          </p:cNvSpPr>
          <p:nvPr>
            <p:ph type="sldNum" sz="quarter" idx="12"/>
          </p:nvPr>
        </p:nvSpPr>
        <p:spPr>
          <a:xfrm>
            <a:off x="155575" y="6318250"/>
            <a:ext cx="1189038" cy="457200"/>
          </a:xfrm>
        </p:spPr>
        <p:txBody>
          <a:bodyPr/>
          <a:lstStyle>
            <a:lvl1pPr>
              <a:defRPr>
                <a:solidFill>
                  <a:srgbClr val="FFFFFF"/>
                </a:solidFill>
              </a:defRPr>
            </a:lvl1pPr>
          </a:lstStyle>
          <a:p>
            <a:pPr>
              <a:defRPr/>
            </a:pPr>
            <a:fld id="{85FBE8FB-F5CF-413D-B3B7-FE3F32B87B21}" type="slidenum">
              <a:rPr lang="en-US"/>
              <a:pPr>
                <a:defRPr/>
              </a:pPr>
              <a:t>‹#›</a:t>
            </a:fld>
            <a:endParaRPr lang="en-US" dirty="0"/>
          </a:p>
        </p:txBody>
      </p:sp>
    </p:spTree>
    <p:extLst>
      <p:ext uri="{BB962C8B-B14F-4D97-AF65-F5344CB8AC3E}">
        <p14:creationId xmlns:p14="http://schemas.microsoft.com/office/powerpoint/2010/main" val="327712387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7"/>
          <p:cNvSpPr/>
          <p:nvPr/>
        </p:nvSpPr>
        <p:spPr>
          <a:xfrm>
            <a:off x="914400" y="2292526"/>
            <a:ext cx="2743200" cy="2127074"/>
          </a:xfrm>
          <a:prstGeom prst="rect">
            <a:avLst/>
          </a:prstGeom>
          <a:solidFill>
            <a:schemeClr val="accent1">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Oval 10"/>
          <p:cNvSpPr/>
          <p:nvPr/>
        </p:nvSpPr>
        <p:spPr>
          <a:xfrm>
            <a:off x="2977827" y="5072066"/>
            <a:ext cx="1758141" cy="1739481"/>
          </a:xfrm>
          <a:prstGeom prst="ellipse">
            <a:avLst/>
          </a:prstGeom>
          <a:solidFill>
            <a:schemeClr val="accent1">
              <a:tint val="90000"/>
              <a:shade val="45000"/>
              <a:satMod val="200000"/>
              <a:alpha val="13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p:nvSpPr>
        <p:spPr>
          <a:xfrm>
            <a:off x="5257800" y="0"/>
            <a:ext cx="3886200" cy="3048000"/>
          </a:xfrm>
          <a:prstGeom prst="rect">
            <a:avLst/>
          </a:prstGeom>
          <a:solidFill>
            <a:schemeClr val="accent1">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p:nvSpPr>
        <p:spPr>
          <a:xfrm>
            <a:off x="0" y="4114800"/>
            <a:ext cx="2362200" cy="2463018"/>
          </a:xfrm>
          <a:prstGeom prst="rect">
            <a:avLst/>
          </a:prstGeom>
          <a:solidFill>
            <a:schemeClr val="bg2">
              <a:tint val="60000"/>
              <a:alpha val="7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a:xfrm>
            <a:off x="4178687" y="2389810"/>
            <a:ext cx="2174118" cy="2174118"/>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a:xfrm>
            <a:off x="6384588" y="5842728"/>
            <a:ext cx="1011260" cy="101126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a:xfrm>
            <a:off x="6322493" y="1427132"/>
            <a:ext cx="2047390" cy="2047390"/>
          </a:xfrm>
          <a:prstGeom prst="ellipse">
            <a:avLst/>
          </a:prstGeom>
          <a:solidFill>
            <a:srgbClr val="C1E8E4">
              <a:alpha val="10980"/>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a:xfrm>
            <a:off x="114300" y="4803322"/>
            <a:ext cx="1959428" cy="1959428"/>
          </a:xfrm>
          <a:prstGeom prst="ellipse">
            <a:avLst/>
          </a:prstGeom>
          <a:solidFill>
            <a:srgbClr val="C1E8E4">
              <a:alpha val="12157"/>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a:xfrm>
            <a:off x="2021092" y="4578526"/>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a:xfrm>
            <a:off x="4172385" y="4626825"/>
            <a:ext cx="1515880" cy="1394583"/>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Rectangle 20"/>
          <p:cNvSpPr/>
          <p:nvPr/>
        </p:nvSpPr>
        <p:spPr>
          <a:xfrm>
            <a:off x="1906" y="361813"/>
            <a:ext cx="2512694"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Rectangle 22"/>
          <p:cNvSpPr/>
          <p:nvPr/>
        </p:nvSpPr>
        <p:spPr>
          <a:xfrm>
            <a:off x="1295400" y="0"/>
            <a:ext cx="1524000" cy="609600"/>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Oval 24"/>
          <p:cNvSpPr/>
          <p:nvPr/>
        </p:nvSpPr>
        <p:spPr>
          <a:xfrm>
            <a:off x="59403" y="212289"/>
            <a:ext cx="2022300" cy="2022300"/>
          </a:xfrm>
          <a:prstGeom prst="ellipse">
            <a:avLst/>
          </a:prstGeom>
          <a:solidFill>
            <a:schemeClr val="accent1">
              <a:tint val="100000"/>
              <a:satMod val="275000"/>
              <a:alpha val="15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buClr>
                <a:schemeClr val="accent2"/>
              </a:buClr>
              <a:buSzPct val="90000"/>
              <a:buFont typeface="Wingdings 2"/>
              <a:buChar char=""/>
              <a:defRPr/>
            </a:pPr>
            <a:endParaRPr lang="en-US" dirty="0"/>
          </a:p>
        </p:txBody>
      </p:sp>
      <p:sp>
        <p:nvSpPr>
          <p:cNvPr id="26" name="Oval 25"/>
          <p:cNvSpPr/>
          <p:nvPr/>
        </p:nvSpPr>
        <p:spPr>
          <a:xfrm>
            <a:off x="76200" y="3962400"/>
            <a:ext cx="891076" cy="886968"/>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Oval 26"/>
          <p:cNvSpPr/>
          <p:nvPr/>
        </p:nvSpPr>
        <p:spPr>
          <a:xfrm>
            <a:off x="2121357" y="1507438"/>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Oval 27"/>
          <p:cNvSpPr/>
          <p:nvPr/>
        </p:nvSpPr>
        <p:spPr>
          <a:xfrm>
            <a:off x="3369253" y="466436"/>
            <a:ext cx="1595105" cy="1595105"/>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Oval 28"/>
          <p:cNvSpPr/>
          <p:nvPr/>
        </p:nvSpPr>
        <p:spPr>
          <a:xfrm>
            <a:off x="5189756" y="2967572"/>
            <a:ext cx="3234945" cy="3234944"/>
          </a:xfrm>
          <a:prstGeom prst="ellipse">
            <a:avLst/>
          </a:prstGeom>
          <a:solidFill>
            <a:schemeClr val="accent1">
              <a:tint val="100000"/>
              <a:satMod val="18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Oval 29"/>
          <p:cNvSpPr/>
          <p:nvPr/>
        </p:nvSpPr>
        <p:spPr>
          <a:xfrm>
            <a:off x="55626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Oval 31"/>
          <p:cNvSpPr/>
          <p:nvPr/>
        </p:nvSpPr>
        <p:spPr>
          <a:xfrm>
            <a:off x="6951220" y="4665220"/>
            <a:ext cx="2192780" cy="2192780"/>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Oval 32"/>
          <p:cNvSpPr/>
          <p:nvPr/>
        </p:nvSpPr>
        <p:spPr>
          <a:xfrm>
            <a:off x="1600200" y="3705807"/>
            <a:ext cx="1195876" cy="1198294"/>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Oval 33"/>
          <p:cNvSpPr/>
          <p:nvPr/>
        </p:nvSpPr>
        <p:spPr>
          <a:xfrm>
            <a:off x="6324600" y="228600"/>
            <a:ext cx="822960" cy="822960"/>
          </a:xfrm>
          <a:prstGeom prst="ellipse">
            <a:avLst/>
          </a:prstGeom>
          <a:solidFill>
            <a:schemeClr val="accent1">
              <a:tint val="90000"/>
              <a:satMod val="275000"/>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Oval 34"/>
          <p:cNvSpPr/>
          <p:nvPr/>
        </p:nvSpPr>
        <p:spPr>
          <a:xfrm>
            <a:off x="80772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a:xfrm>
            <a:off x="5410200" y="6324600"/>
            <a:ext cx="1524000" cy="533400"/>
          </a:xfrm>
          <a:prstGeom prst="rect">
            <a:avLst/>
          </a:prstGeom>
          <a:solidFill>
            <a:schemeClr val="accent1">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Oval 36"/>
          <p:cNvSpPr/>
          <p:nvPr/>
        </p:nvSpPr>
        <p:spPr>
          <a:xfrm>
            <a:off x="3011692"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98" name="Text Placeholder 8"/>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357938"/>
            <a:ext cx="2974975" cy="382587"/>
          </a:xfrm>
          <a:prstGeom prst="rect">
            <a:avLst/>
          </a:prstGeom>
        </p:spPr>
        <p:txBody>
          <a:bodyPr vert="horz" anchor="ctr" anchorCtr="0"/>
          <a:lstStyle>
            <a:lvl1pPr algn="l" fontAlgn="auto">
              <a:spcBef>
                <a:spcPts val="0"/>
              </a:spcBef>
              <a:spcAft>
                <a:spcPts val="0"/>
              </a:spcAft>
              <a:defRPr sz="1400">
                <a:solidFill>
                  <a:schemeClr val="tx2"/>
                </a:solidFill>
                <a:latin typeface="+mn-lt"/>
                <a:cs typeface="+mn-cs"/>
              </a:defRPr>
            </a:lvl1pPr>
          </a:lstStyle>
          <a:p>
            <a:pPr>
              <a:defRPr/>
            </a:pPr>
            <a:fld id="{78E0B35F-F9AB-4C2D-B4A6-D52E34C4952B}" type="datetime1">
              <a:rPr lang="en-US"/>
              <a:pPr>
                <a:defRPr/>
              </a:pPr>
              <a:t>11/8/2015</a:t>
            </a:fld>
            <a:endParaRPr lang="en-US" dirty="0"/>
          </a:p>
        </p:txBody>
      </p:sp>
      <p:sp>
        <p:nvSpPr>
          <p:cNvPr id="10" name="Footer Placeholder 9"/>
          <p:cNvSpPr>
            <a:spLocks noGrp="1"/>
          </p:cNvSpPr>
          <p:nvPr>
            <p:ph type="ftr" sz="quarter" idx="3"/>
          </p:nvPr>
        </p:nvSpPr>
        <p:spPr>
          <a:xfrm>
            <a:off x="2133600" y="6357938"/>
            <a:ext cx="3581400" cy="382587"/>
          </a:xfrm>
          <a:prstGeom prst="rect">
            <a:avLst/>
          </a:prstGeom>
        </p:spPr>
        <p:txBody>
          <a:bodyPr vert="horz" anchor="ctr" anchorCtr="0"/>
          <a:lstStyle>
            <a:lvl1pPr algn="r" fontAlgn="auto">
              <a:spcBef>
                <a:spcPts val="0"/>
              </a:spcBef>
              <a:spcAft>
                <a:spcPts val="0"/>
              </a:spcAft>
              <a:defRPr sz="1400">
                <a:solidFill>
                  <a:schemeClr val="tx2"/>
                </a:solidFill>
                <a:latin typeface="+mn-lt"/>
                <a:cs typeface="+mn-cs"/>
              </a:defRPr>
            </a:lvl1pPr>
          </a:lstStyle>
          <a:p>
            <a:pPr>
              <a:defRPr/>
            </a:pPr>
            <a:r>
              <a:rPr lang="en-US"/>
              <a:t>Copyright (c) Texas Education Agency, 2012.  All rights reserved.</a:t>
            </a:r>
          </a:p>
        </p:txBody>
      </p:sp>
      <p:sp>
        <p:nvSpPr>
          <p:cNvPr id="22" name="Slide Number Placeholder 21"/>
          <p:cNvSpPr>
            <a:spLocks noGrp="1"/>
          </p:cNvSpPr>
          <p:nvPr>
            <p:ph type="sldNum" sz="quarter" idx="4"/>
          </p:nvPr>
        </p:nvSpPr>
        <p:spPr>
          <a:xfrm>
            <a:off x="155575" y="6315075"/>
            <a:ext cx="1189038" cy="457200"/>
          </a:xfrm>
          <a:prstGeom prst="rect">
            <a:avLst/>
          </a:prstGeom>
          <a:noFill/>
        </p:spPr>
        <p:txBody>
          <a:bodyPr vert="horz" lIns="0" tIns="0" rIns="0" bIns="0" anchor="ctr" anchorCtr="1">
            <a:normAutofit/>
          </a:bodyPr>
          <a:lstStyle>
            <a:lvl1pPr algn="ctr" fontAlgn="auto">
              <a:spcBef>
                <a:spcPts val="0"/>
              </a:spcBef>
              <a:spcAft>
                <a:spcPts val="0"/>
              </a:spcAft>
              <a:defRPr sz="2800">
                <a:solidFill>
                  <a:schemeClr val="tx2"/>
                </a:solidFill>
                <a:latin typeface="+mn-lt"/>
                <a:cs typeface="+mn-cs"/>
              </a:defRPr>
            </a:lvl1pPr>
          </a:lstStyle>
          <a:p>
            <a:pPr>
              <a:defRPr/>
            </a:pPr>
            <a:fld id="{80FB7833-1600-4B0E-AE8E-B3948421F8A7}" type="slidenum">
              <a:rPr lang="en-US"/>
              <a:pPr>
                <a:defRPr/>
              </a:pPr>
              <a:t>‹#›</a:t>
            </a:fld>
            <a:endParaRPr lang="en-US" dirty="0"/>
          </a:p>
        </p:txBody>
      </p:sp>
      <p:sp>
        <p:nvSpPr>
          <p:cNvPr id="5" name="Title Placeholder 4"/>
          <p:cNvSpPr>
            <a:spLocks noGrp="1"/>
          </p:cNvSpPr>
          <p:nvPr>
            <p:ph type="title"/>
          </p:nvPr>
        </p:nvSpPr>
        <p:spPr>
          <a:xfrm>
            <a:off x="457200" y="152400"/>
            <a:ext cx="8229600" cy="1143000"/>
          </a:xfrm>
          <a:prstGeom prst="rect">
            <a:avLst/>
          </a:prstGeom>
        </p:spPr>
        <p:txBody>
          <a:bodyPr vert="horz" anchor="b"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697" r:id="rId5"/>
    <p:sldLayoutId id="2147483705" r:id="rId6"/>
    <p:sldLayoutId id="2147483698" r:id="rId7"/>
    <p:sldLayoutId id="2147483706" r:id="rId8"/>
    <p:sldLayoutId id="2147483707" r:id="rId9"/>
    <p:sldLayoutId id="2147483699" r:id="rId10"/>
    <p:sldLayoutId id="2147483700" r:id="rId11"/>
  </p:sldLayoutIdLst>
  <p:hf hdr="0" dt="0"/>
  <p:txStyles>
    <p:titleStyle>
      <a:lvl1pPr algn="l" rtl="0" eaLnBrk="0" fontAlgn="base" hangingPunct="0">
        <a:spcBef>
          <a:spcPct val="0"/>
        </a:spcBef>
        <a:spcAft>
          <a:spcPct val="0"/>
        </a:spcAft>
        <a:defRPr sz="3800" kern="1200" spc="-1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Constantia" pitchFamily="18" charset="0"/>
        </a:defRPr>
      </a:lvl2pPr>
      <a:lvl3pPr algn="l" rtl="0" eaLnBrk="0" fontAlgn="base" hangingPunct="0">
        <a:spcBef>
          <a:spcPct val="0"/>
        </a:spcBef>
        <a:spcAft>
          <a:spcPct val="0"/>
        </a:spcAft>
        <a:defRPr sz="3800">
          <a:solidFill>
            <a:schemeClr val="tx2"/>
          </a:solidFill>
          <a:latin typeface="Constantia" pitchFamily="18" charset="0"/>
        </a:defRPr>
      </a:lvl3pPr>
      <a:lvl4pPr algn="l" rtl="0" eaLnBrk="0" fontAlgn="base" hangingPunct="0">
        <a:spcBef>
          <a:spcPct val="0"/>
        </a:spcBef>
        <a:spcAft>
          <a:spcPct val="0"/>
        </a:spcAft>
        <a:defRPr sz="3800">
          <a:solidFill>
            <a:schemeClr val="tx2"/>
          </a:solidFill>
          <a:latin typeface="Constantia" pitchFamily="18" charset="0"/>
        </a:defRPr>
      </a:lvl4pPr>
      <a:lvl5pPr algn="l" rtl="0" eaLnBrk="0" fontAlgn="base" hangingPunct="0">
        <a:spcBef>
          <a:spcPct val="0"/>
        </a:spcBef>
        <a:spcAft>
          <a:spcPct val="0"/>
        </a:spcAft>
        <a:defRPr sz="3800">
          <a:solidFill>
            <a:schemeClr val="tx2"/>
          </a:solidFill>
          <a:latin typeface="Constantia" pitchFamily="18" charset="0"/>
        </a:defRPr>
      </a:lvl5pPr>
      <a:lvl6pPr marL="457200" algn="l" rtl="0" fontAlgn="base">
        <a:spcBef>
          <a:spcPct val="0"/>
        </a:spcBef>
        <a:spcAft>
          <a:spcPct val="0"/>
        </a:spcAft>
        <a:defRPr sz="3800">
          <a:solidFill>
            <a:schemeClr val="tx2"/>
          </a:solidFill>
          <a:latin typeface="Constantia" pitchFamily="18" charset="0"/>
        </a:defRPr>
      </a:lvl6pPr>
      <a:lvl7pPr marL="914400" algn="l" rtl="0" fontAlgn="base">
        <a:spcBef>
          <a:spcPct val="0"/>
        </a:spcBef>
        <a:spcAft>
          <a:spcPct val="0"/>
        </a:spcAft>
        <a:defRPr sz="3800">
          <a:solidFill>
            <a:schemeClr val="tx2"/>
          </a:solidFill>
          <a:latin typeface="Constantia" pitchFamily="18" charset="0"/>
        </a:defRPr>
      </a:lvl7pPr>
      <a:lvl8pPr marL="1371600" algn="l" rtl="0" fontAlgn="base">
        <a:spcBef>
          <a:spcPct val="0"/>
        </a:spcBef>
        <a:spcAft>
          <a:spcPct val="0"/>
        </a:spcAft>
        <a:defRPr sz="3800">
          <a:solidFill>
            <a:schemeClr val="tx2"/>
          </a:solidFill>
          <a:latin typeface="Constantia" pitchFamily="18" charset="0"/>
        </a:defRPr>
      </a:lvl8pPr>
      <a:lvl9pPr marL="1828800" algn="l" rtl="0" fontAlgn="base">
        <a:spcBef>
          <a:spcPct val="0"/>
        </a:spcBef>
        <a:spcAft>
          <a:spcPct val="0"/>
        </a:spcAft>
        <a:defRPr sz="3800">
          <a:solidFill>
            <a:schemeClr val="tx2"/>
          </a:solidFill>
          <a:latin typeface="Constantia" pitchFamily="18" charset="0"/>
        </a:defRPr>
      </a:lvl9pPr>
    </p:titleStyle>
    <p:bodyStyle>
      <a:lvl1pPr marL="273050" indent="-273050" algn="l" rtl="0" eaLnBrk="0" fontAlgn="base" hangingPunct="0">
        <a:spcBef>
          <a:spcPts val="700"/>
        </a:spcBef>
        <a:spcAft>
          <a:spcPct val="0"/>
        </a:spcAft>
        <a:buClr>
          <a:schemeClr val="accent2"/>
        </a:buClr>
        <a:buSzPct val="85000"/>
        <a:buFont typeface="Wingdings 2" pitchFamily="18" charset="2"/>
        <a:buChar char=""/>
        <a:defRPr sz="2800" kern="1200">
          <a:solidFill>
            <a:schemeClr val="tx1"/>
          </a:solidFill>
          <a:latin typeface="+mn-lt"/>
          <a:ea typeface="+mn-ea"/>
          <a:cs typeface="+mn-cs"/>
        </a:defRPr>
      </a:lvl1pPr>
      <a:lvl2pPr marL="639763" indent="-273050" algn="l" rtl="0" eaLnBrk="0" fontAlgn="base" hangingPunct="0">
        <a:spcBef>
          <a:spcPts val="600"/>
        </a:spcBef>
        <a:spcAft>
          <a:spcPct val="0"/>
        </a:spcAft>
        <a:buClr>
          <a:schemeClr val="accent1"/>
        </a:buClr>
        <a:buSzPct val="85000"/>
        <a:buFont typeface="Wingdings 2" pitchFamily="18" charset="2"/>
        <a:buChar char=""/>
        <a:defRPr sz="2500" kern="1200">
          <a:solidFill>
            <a:schemeClr val="tx1"/>
          </a:solidFill>
          <a:latin typeface="+mn-lt"/>
          <a:ea typeface="+mn-ea"/>
          <a:cs typeface="+mn-cs"/>
        </a:defRPr>
      </a:lvl2pPr>
      <a:lvl3pPr marL="1004888" indent="-228600" algn="l" rtl="0" eaLnBrk="0" fontAlgn="base" hangingPunct="0">
        <a:spcBef>
          <a:spcPts val="500"/>
        </a:spcBef>
        <a:spcAft>
          <a:spcPct val="0"/>
        </a:spcAft>
        <a:buClr>
          <a:srgbClr val="B77851"/>
        </a:buClr>
        <a:buSzPct val="85000"/>
        <a:buFont typeface="Wingdings 2" pitchFamily="18" charset="2"/>
        <a:buChar char=""/>
        <a:defRPr sz="2200" kern="1200">
          <a:solidFill>
            <a:schemeClr val="tx1"/>
          </a:solidFill>
          <a:latin typeface="+mn-lt"/>
          <a:ea typeface="+mn-ea"/>
          <a:cs typeface="+mn-cs"/>
        </a:defRPr>
      </a:lvl3pPr>
      <a:lvl4pPr marL="1279525" indent="-228600" algn="l" rtl="0" eaLnBrk="0" fontAlgn="base" hangingPunct="0">
        <a:spcBef>
          <a:spcPts val="400"/>
        </a:spcBef>
        <a:spcAft>
          <a:spcPct val="0"/>
        </a:spcAft>
        <a:buClr>
          <a:srgbClr val="776A5B"/>
        </a:buClr>
        <a:buFont typeface="Wingdings" pitchFamily="2" charset="2"/>
        <a:buChar char="§"/>
        <a:defRPr sz="20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B6AD76"/>
        </a:buClr>
        <a:buFont typeface="Wingdings" pitchFamily="2" charset="2"/>
        <a:buChar char="§"/>
        <a:defRPr sz="1600" kern="1200">
          <a:solidFill>
            <a:schemeClr val="tx1"/>
          </a:solidFill>
          <a:latin typeface="+mn-lt"/>
          <a:ea typeface="+mn-ea"/>
          <a:cs typeface="+mn-cs"/>
        </a:defRPr>
      </a:lvl5pPr>
      <a:lvl6pPr marL="1828800" indent="-228600" algn="l" rtl="0" eaLnBrk="1" latinLnBrk="0" hangingPunct="1">
        <a:spcBef>
          <a:spcPct val="20000"/>
        </a:spcBef>
        <a:buClr>
          <a:schemeClr val="accent5"/>
        </a:buClr>
        <a:buFont typeface="Wingdings"/>
        <a:buChar char="§"/>
        <a:defRPr sz="1800" kern="1200">
          <a:solidFill>
            <a:schemeClr val="tx1"/>
          </a:solidFill>
          <a:latin typeface="+mn-lt"/>
          <a:ea typeface="+mn-ea"/>
          <a:cs typeface="+mn-cs"/>
        </a:defRPr>
      </a:lvl6pPr>
      <a:lvl7pPr marL="2011680" indent="-182880" algn="l" rtl="0" eaLnBrk="1" latinLnBrk="0" hangingPunct="1">
        <a:spcBef>
          <a:spcPct val="20000"/>
        </a:spcBef>
        <a:buClr>
          <a:schemeClr val="accent2"/>
        </a:buClr>
        <a:buFont typeface="Wingdings"/>
        <a:buChar char="§"/>
        <a:defRPr sz="1600" kern="1200" baseline="0">
          <a:solidFill>
            <a:schemeClr val="tx1"/>
          </a:solidFill>
          <a:latin typeface="+mn-lt"/>
          <a:ea typeface="+mn-ea"/>
          <a:cs typeface="+mn-cs"/>
        </a:defRPr>
      </a:lvl7pPr>
      <a:lvl8pPr marL="2286000" indent="-182880" algn="l" rtl="0" eaLnBrk="1" latinLnBrk="0" hangingPunct="1">
        <a:spcBef>
          <a:spcPct val="20000"/>
        </a:spcBef>
        <a:buClr>
          <a:schemeClr val="accent3"/>
        </a:buClr>
        <a:buFont typeface="Wingdings"/>
        <a:buChar char="§"/>
        <a:defRPr sz="1600" kern="1200">
          <a:solidFill>
            <a:schemeClr val="tx1"/>
          </a:solidFill>
          <a:latin typeface="+mn-lt"/>
          <a:ea typeface="+mn-ea"/>
          <a:cs typeface="+mn-cs"/>
        </a:defRPr>
      </a:lvl8pPr>
      <a:lvl9pPr marL="2560320" indent="-182880" algn="l" rtl="0" eaLnBrk="1" latinLnBrk="0" hangingPunct="1">
        <a:spcBef>
          <a:spcPct val="20000"/>
        </a:spcBef>
        <a:buClr>
          <a:schemeClr val="accent6"/>
        </a:buClr>
        <a:buFont typeface="Wingdings"/>
        <a:buChar char="§"/>
        <a:defRPr sz="16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429000"/>
            <a:ext cx="9144000" cy="1295400"/>
          </a:xfrm>
        </p:spPr>
        <p:txBody>
          <a:bodyPr/>
          <a:lstStyle/>
          <a:p>
            <a:pPr eaLnBrk="1" fontAlgn="auto" hangingPunct="1">
              <a:spcAft>
                <a:spcPts val="0"/>
              </a:spcAft>
              <a:defRPr/>
            </a:pPr>
            <a:r>
              <a:rPr lang="en-US" dirty="0" smtClean="0"/>
              <a:t>Planning and Decision-Making in an Organization</a:t>
            </a:r>
            <a:endParaRPr lang="en-US" dirty="0"/>
          </a:p>
        </p:txBody>
      </p:sp>
      <p:sp>
        <p:nvSpPr>
          <p:cNvPr id="9219" name="TextBox 2"/>
          <p:cNvSpPr txBox="1">
            <a:spLocks noChangeArrowheads="1"/>
          </p:cNvSpPr>
          <p:nvPr/>
        </p:nvSpPr>
        <p:spPr bwMode="auto">
          <a:xfrm>
            <a:off x="228600" y="5791200"/>
            <a:ext cx="518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r>
              <a:rPr lang="en-US"/>
              <a:t>Business Management</a:t>
            </a:r>
          </a:p>
        </p:txBody>
      </p:sp>
      <p:sp>
        <p:nvSpPr>
          <p:cNvPr id="9220" name="Footer Placeholder 2"/>
          <p:cNvSpPr>
            <a:spLocks noGrp="1"/>
          </p:cNvSpPr>
          <p:nvPr>
            <p:ph type="ftr" sz="quarter" idx="12"/>
          </p:nvPr>
        </p:nvSpPr>
        <p:spPr bwMode="auto">
          <a:xfrm>
            <a:off x="228600" y="6357938"/>
            <a:ext cx="6134100" cy="382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fontAlgn="base" hangingPunct="1">
              <a:spcBef>
                <a:spcPct val="0"/>
              </a:spcBef>
              <a:spcAft>
                <a:spcPct val="0"/>
              </a:spcAft>
            </a:pPr>
            <a:r>
              <a:rPr lang="en-US" sz="1000" smtClean="0">
                <a:solidFill>
                  <a:schemeClr val="tx2"/>
                </a:solidFill>
                <a:latin typeface="Arial" charset="0"/>
              </a:rPr>
              <a:t>Copyright © Texas Education Agency, 2012.  All rights reserved</a:t>
            </a:r>
            <a:r>
              <a:rPr lang="en-US" smtClean="0">
                <a:solidFill>
                  <a:schemeClr val="tx2"/>
                </a:solidFill>
                <a:latin typeface="Arial" charset="0"/>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5857908E-D572-4E26-828B-2DA71BB9EE6A}" type="slidenum">
              <a:rPr lang="en-US" smtClean="0">
                <a:solidFill>
                  <a:schemeClr val="tx2"/>
                </a:solidFill>
              </a:rPr>
              <a:pPr fontAlgn="base">
                <a:spcBef>
                  <a:spcPct val="0"/>
                </a:spcBef>
                <a:spcAft>
                  <a:spcPct val="0"/>
                </a:spcAft>
                <a:defRPr/>
              </a:pPr>
              <a:t>10</a:t>
            </a:fld>
            <a:endParaRPr lang="en-US" smtClean="0">
              <a:solidFill>
                <a:schemeClr val="tx2"/>
              </a:solidFill>
            </a:endParaRPr>
          </a:p>
        </p:txBody>
      </p:sp>
      <p:sp>
        <p:nvSpPr>
          <p:cNvPr id="18435" name="Footer Placeholder 2"/>
          <p:cNvSpPr>
            <a:spLocks noGrp="1"/>
          </p:cNvSpPr>
          <p:nvPr>
            <p:ph type="ftr" sz="quarter" idx="12"/>
          </p:nvPr>
        </p:nvSpPr>
        <p:spPr bwMode="auto">
          <a:xfrm>
            <a:off x="1905000" y="6357938"/>
            <a:ext cx="5029200" cy="382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ctr" eaLnBrk="1" fontAlgn="base" hangingPunct="1">
              <a:spcBef>
                <a:spcPct val="0"/>
              </a:spcBef>
              <a:spcAft>
                <a:spcPct val="0"/>
              </a:spcAft>
            </a:pPr>
            <a:r>
              <a:rPr lang="en-US" sz="1000" smtClean="0">
                <a:solidFill>
                  <a:schemeClr val="tx2"/>
                </a:solidFill>
                <a:latin typeface="Arial" charset="0"/>
              </a:rPr>
              <a:t>Copyright © Texas Education Agency, 2012.  All rights reserved.</a:t>
            </a:r>
          </a:p>
        </p:txBody>
      </p:sp>
      <p:sp>
        <p:nvSpPr>
          <p:cNvPr id="2" name="Title 1"/>
          <p:cNvSpPr>
            <a:spLocks noGrp="1"/>
          </p:cNvSpPr>
          <p:nvPr>
            <p:ph type="title"/>
          </p:nvPr>
        </p:nvSpPr>
        <p:spPr>
          <a:xfrm>
            <a:off x="457200" y="158750"/>
            <a:ext cx="8229600" cy="1143000"/>
          </a:xfrm>
        </p:spPr>
        <p:txBody>
          <a:bodyPr/>
          <a:lstStyle/>
          <a:p>
            <a:pPr eaLnBrk="1" fontAlgn="auto" hangingPunct="1">
              <a:spcAft>
                <a:spcPts val="0"/>
              </a:spcAft>
              <a:defRPr/>
            </a:pPr>
            <a:r>
              <a:rPr lang="en-US" dirty="0" smtClean="0"/>
              <a:t>The Decision-Making Process</a:t>
            </a:r>
            <a:endParaRPr lang="en-US" dirty="0"/>
          </a:p>
        </p:txBody>
      </p:sp>
      <p:graphicFrame>
        <p:nvGraphicFramePr>
          <p:cNvPr id="5" name="Content Placeholder 4"/>
          <p:cNvGraphicFramePr>
            <a:graphicFrameLocks noGrp="1"/>
          </p:cNvGraphicFramePr>
          <p:nvPr>
            <p:ph sz="quarter"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99529FE6-5E42-44F3-9C4A-8B188F119A40}" type="slidenum">
              <a:rPr lang="en-US" smtClean="0">
                <a:solidFill>
                  <a:schemeClr val="tx2"/>
                </a:solidFill>
              </a:rPr>
              <a:pPr fontAlgn="base">
                <a:spcBef>
                  <a:spcPct val="0"/>
                </a:spcBef>
                <a:spcAft>
                  <a:spcPct val="0"/>
                </a:spcAft>
                <a:defRPr/>
              </a:pPr>
              <a:t>11</a:t>
            </a:fld>
            <a:endParaRPr lang="en-US" smtClean="0">
              <a:solidFill>
                <a:schemeClr val="tx2"/>
              </a:solidFill>
            </a:endParaRPr>
          </a:p>
        </p:txBody>
      </p:sp>
      <p:sp>
        <p:nvSpPr>
          <p:cNvPr id="19459" name="Footer Placeholder 4"/>
          <p:cNvSpPr>
            <a:spLocks noGrp="1"/>
          </p:cNvSpPr>
          <p:nvPr>
            <p:ph type="ftr" sz="quarter" idx="12"/>
          </p:nvPr>
        </p:nvSpPr>
        <p:spPr bwMode="auto">
          <a:xfrm>
            <a:off x="2209800" y="6357938"/>
            <a:ext cx="4876800" cy="382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ctr" eaLnBrk="1" fontAlgn="base" hangingPunct="1">
              <a:spcBef>
                <a:spcPct val="0"/>
              </a:spcBef>
              <a:spcAft>
                <a:spcPct val="0"/>
              </a:spcAft>
            </a:pPr>
            <a:r>
              <a:rPr lang="en-US" sz="1000" smtClean="0">
                <a:solidFill>
                  <a:schemeClr val="tx2"/>
                </a:solidFill>
                <a:latin typeface="Arial" charset="0"/>
              </a:rPr>
              <a:t>Copyright © Texas Education Agency, 2012.  All rights reserved.</a:t>
            </a:r>
          </a:p>
        </p:txBody>
      </p:sp>
      <p:sp>
        <p:nvSpPr>
          <p:cNvPr id="3" name="Title 2"/>
          <p:cNvSpPr>
            <a:spLocks noGrp="1"/>
          </p:cNvSpPr>
          <p:nvPr>
            <p:ph type="title"/>
          </p:nvPr>
        </p:nvSpPr>
        <p:spPr>
          <a:xfrm>
            <a:off x="457200" y="158750"/>
            <a:ext cx="8229600" cy="1143000"/>
          </a:xfrm>
        </p:spPr>
        <p:txBody>
          <a:bodyPr/>
          <a:lstStyle/>
          <a:p>
            <a:pPr eaLnBrk="1" fontAlgn="auto" hangingPunct="1">
              <a:spcAft>
                <a:spcPts val="0"/>
              </a:spcAft>
              <a:defRPr/>
            </a:pPr>
            <a:r>
              <a:rPr lang="en-US" dirty="0" smtClean="0"/>
              <a:t>Importance of Planning</a:t>
            </a:r>
            <a:endParaRPr lang="en-US" dirty="0"/>
          </a:p>
        </p:txBody>
      </p:sp>
      <p:sp>
        <p:nvSpPr>
          <p:cNvPr id="19461" name="Content Placeholder 3"/>
          <p:cNvSpPr>
            <a:spLocks noGrp="1"/>
          </p:cNvSpPr>
          <p:nvPr>
            <p:ph sz="quarter" idx="1"/>
          </p:nvPr>
        </p:nvSpPr>
        <p:spPr/>
        <p:txBody>
          <a:bodyPr/>
          <a:lstStyle/>
          <a:p>
            <a:pPr eaLnBrk="1" hangingPunct="1"/>
            <a:r>
              <a:rPr lang="en-US" smtClean="0"/>
              <a:t>Planning is required during every phase of business, including, but not limited to:</a:t>
            </a:r>
          </a:p>
          <a:p>
            <a:pPr lvl="1" eaLnBrk="1" hangingPunct="1"/>
            <a:r>
              <a:rPr lang="en-US" smtClean="0"/>
              <a:t>Planning products and/or services to be sold</a:t>
            </a:r>
          </a:p>
          <a:p>
            <a:pPr lvl="1" eaLnBrk="1" hangingPunct="1"/>
            <a:r>
              <a:rPr lang="en-US" smtClean="0"/>
              <a:t>Planning marketing for all products/services</a:t>
            </a:r>
          </a:p>
          <a:p>
            <a:pPr lvl="1" eaLnBrk="1" hangingPunct="1"/>
            <a:r>
              <a:rPr lang="en-US" smtClean="0"/>
              <a:t>Planning for human resources</a:t>
            </a:r>
          </a:p>
          <a:p>
            <a:pPr lvl="1" eaLnBrk="1" hangingPunct="1"/>
            <a:r>
              <a:rPr lang="en-US" smtClean="0"/>
              <a:t>Planning for financial issues</a:t>
            </a:r>
          </a:p>
          <a:p>
            <a:pPr lvl="1" eaLnBrk="1" hangingPunct="1"/>
            <a:r>
              <a:rPr lang="en-US" smtClean="0"/>
              <a:t>Planning for legal business considerations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833642E4-0B7F-42FA-836D-96B9F914D5AE}" type="slidenum">
              <a:rPr lang="en-US" smtClean="0">
                <a:solidFill>
                  <a:schemeClr val="tx2"/>
                </a:solidFill>
              </a:rPr>
              <a:pPr fontAlgn="base">
                <a:spcBef>
                  <a:spcPct val="0"/>
                </a:spcBef>
                <a:spcAft>
                  <a:spcPct val="0"/>
                </a:spcAft>
                <a:defRPr/>
              </a:pPr>
              <a:t>12</a:t>
            </a:fld>
            <a:endParaRPr lang="en-US" smtClean="0">
              <a:solidFill>
                <a:schemeClr val="tx2"/>
              </a:solidFill>
            </a:endParaRPr>
          </a:p>
        </p:txBody>
      </p:sp>
      <p:sp>
        <p:nvSpPr>
          <p:cNvPr id="19459" name="Footer Placeholder 2"/>
          <p:cNvSpPr>
            <a:spLocks noGrp="1"/>
          </p:cNvSpPr>
          <p:nvPr>
            <p:ph type="ftr" sz="quarter" idx="12"/>
          </p:nvPr>
        </p:nvSpPr>
        <p:spPr bwMode="auto">
          <a:xfrm>
            <a:off x="2286000" y="6550025"/>
            <a:ext cx="5181600" cy="3841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fontAlgn="base">
              <a:spcBef>
                <a:spcPct val="0"/>
              </a:spcBef>
              <a:spcAft>
                <a:spcPct val="0"/>
              </a:spcAft>
              <a:defRPr/>
            </a:pPr>
            <a:r>
              <a:rPr lang="en-US" sz="1000" dirty="0" smtClean="0">
                <a:solidFill>
                  <a:schemeClr val="tx2"/>
                </a:solidFill>
                <a:latin typeface="Arial" pitchFamily="34" charset="0"/>
                <a:cs typeface="Arial" pitchFamily="34" charset="0"/>
              </a:rPr>
              <a:t>Copyright © Texas Education Agency, 2012.  All rights reserved</a:t>
            </a:r>
            <a:r>
              <a:rPr lang="en-US" dirty="0" smtClean="0">
                <a:solidFill>
                  <a:schemeClr val="tx2"/>
                </a:solidFill>
              </a:rPr>
              <a:t>.</a:t>
            </a:r>
          </a:p>
        </p:txBody>
      </p:sp>
      <p:sp>
        <p:nvSpPr>
          <p:cNvPr id="6" name="Title 5"/>
          <p:cNvSpPr>
            <a:spLocks noGrp="1"/>
          </p:cNvSpPr>
          <p:nvPr>
            <p:ph type="title"/>
          </p:nvPr>
        </p:nvSpPr>
        <p:spPr>
          <a:xfrm>
            <a:off x="533400" y="685800"/>
            <a:ext cx="8229600" cy="762000"/>
          </a:xfrm>
        </p:spPr>
        <p:txBody>
          <a:bodyPr>
            <a:normAutofit fontScale="90000"/>
          </a:bodyPr>
          <a:lstStyle/>
          <a:p>
            <a:pPr eaLnBrk="1" fontAlgn="auto" hangingPunct="1">
              <a:spcAft>
                <a:spcPts val="0"/>
              </a:spcAft>
              <a:defRPr/>
            </a:pPr>
            <a:r>
              <a:rPr lang="en-US" sz="4200" dirty="0" smtClean="0"/>
              <a:t>Independent Practice Assignments</a:t>
            </a:r>
            <a:r>
              <a:rPr lang="en-US" dirty="0" smtClean="0"/>
              <a:t/>
            </a:r>
            <a:br>
              <a:rPr lang="en-US" dirty="0" smtClean="0"/>
            </a:br>
            <a:endParaRPr lang="en-US" dirty="0"/>
          </a:p>
        </p:txBody>
      </p:sp>
      <p:sp>
        <p:nvSpPr>
          <p:cNvPr id="8" name="Content Placeholder 7"/>
          <p:cNvSpPr>
            <a:spLocks noGrp="1"/>
          </p:cNvSpPr>
          <p:nvPr>
            <p:ph sz="quarter" idx="1"/>
          </p:nvPr>
        </p:nvSpPr>
        <p:spPr>
          <a:xfrm>
            <a:off x="228600" y="1295400"/>
            <a:ext cx="8458200" cy="5334000"/>
          </a:xfrm>
        </p:spPr>
        <p:txBody>
          <a:bodyPr>
            <a:noAutofit/>
          </a:bodyPr>
          <a:lstStyle/>
          <a:p>
            <a:pPr marL="685800" indent="-457200" eaLnBrk="1" fontAlgn="auto" hangingPunct="1">
              <a:lnSpc>
                <a:spcPct val="115000"/>
              </a:lnSpc>
              <a:spcBef>
                <a:spcPts val="0"/>
              </a:spcBef>
              <a:spcAft>
                <a:spcPts val="0"/>
              </a:spcAft>
              <a:buFont typeface="Arial" pitchFamily="34" charset="0"/>
              <a:buChar char="•"/>
              <a:defRPr/>
            </a:pPr>
            <a:r>
              <a:rPr lang="en-US" sz="1600" b="1" dirty="0" smtClean="0">
                <a:ea typeface="Calibri"/>
                <a:cs typeface="Times New Roman"/>
              </a:rPr>
              <a:t>Decision-Making Model Assignment #1</a:t>
            </a:r>
            <a:r>
              <a:rPr lang="en-US" sz="1600" dirty="0" smtClean="0">
                <a:ea typeface="Calibri"/>
                <a:cs typeface="Times New Roman"/>
              </a:rPr>
              <a:t>– Students are to analyze the purchase of a computer and use either a decision-tree model or a grid to demonstrate their decision-making process.  Students must compare at least 3 different alternatives (brands) on at least 4 different criteria (cost, RAM, etc.).  Pictures of the comparables are also to be included.  The end result of the student’s analysis must also be clearly identified.  They are to place this decision tree or grid on either a poster board or on a Microsoft Word document if the class has lab access.</a:t>
            </a:r>
          </a:p>
          <a:p>
            <a:pPr marL="685800" indent="-457200" eaLnBrk="1" fontAlgn="auto" hangingPunct="1">
              <a:lnSpc>
                <a:spcPct val="115000"/>
              </a:lnSpc>
              <a:spcBef>
                <a:spcPts val="0"/>
              </a:spcBef>
              <a:spcAft>
                <a:spcPts val="0"/>
              </a:spcAft>
              <a:buClrTx/>
              <a:buSzTx/>
              <a:buFont typeface="Arial" pitchFamily="34" charset="0"/>
              <a:buChar char="•"/>
              <a:defRPr/>
            </a:pPr>
            <a:r>
              <a:rPr lang="en-US" sz="1600" b="1" dirty="0" smtClean="0">
                <a:ea typeface="Calibri"/>
                <a:cs typeface="Times New Roman"/>
              </a:rPr>
              <a:t>SWOT Analysis Assignment #2</a:t>
            </a:r>
            <a:r>
              <a:rPr lang="en-US" sz="1600" dirty="0" smtClean="0">
                <a:ea typeface="Calibri"/>
                <a:cs typeface="Times New Roman"/>
              </a:rPr>
              <a:t>– Students are to select a company with which they are familiar.  If there is computer lab access, students are to conduct Internet research for news articles related to the company they have selected and locate an event this is currently occurring with that company or that is mentioned to be happening in the future.  If no computer access, the teacher can bring in newspapers, students can be required to bring in a paper, or the class may need to schedule library time to research using newspapers.  Then students will conduct their own SWOT analysis, strengths, weaknesses, opportunities, and threats of that particular event.  They may draw the diagram and place on a (if available) or poster or they may complete on a word processing document if there is lab access. Then they will identify their opinion of the decision to conduct that event based on their analysis.</a:t>
            </a:r>
            <a:endParaRPr lang="en-US" sz="1600" b="1" dirty="0" smtClean="0"/>
          </a:p>
          <a:p>
            <a:pPr marL="274320" indent="-274320" eaLnBrk="1" fontAlgn="auto" hangingPunct="1">
              <a:spcAft>
                <a:spcPts val="0"/>
              </a:spcAft>
              <a:buFont typeface="Wingdings 2"/>
              <a:buChar char=""/>
              <a:defRPr/>
            </a:pPr>
            <a:endParaRPr 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33170006-BEE9-4081-97F6-82E26AB25A47}" type="slidenum">
              <a:rPr lang="en-US" smtClean="0">
                <a:solidFill>
                  <a:schemeClr val="tx2"/>
                </a:solidFill>
              </a:rPr>
              <a:pPr fontAlgn="base">
                <a:spcBef>
                  <a:spcPct val="0"/>
                </a:spcBef>
                <a:spcAft>
                  <a:spcPct val="0"/>
                </a:spcAft>
                <a:defRPr/>
              </a:pPr>
              <a:t>13</a:t>
            </a:fld>
            <a:endParaRPr lang="en-US" smtClean="0">
              <a:solidFill>
                <a:schemeClr val="tx2"/>
              </a:solidFill>
            </a:endParaRPr>
          </a:p>
        </p:txBody>
      </p:sp>
      <p:sp>
        <p:nvSpPr>
          <p:cNvPr id="21507" name="Footer Placeholder 2"/>
          <p:cNvSpPr>
            <a:spLocks noGrp="1"/>
          </p:cNvSpPr>
          <p:nvPr>
            <p:ph type="ftr" sz="quarter" idx="12"/>
          </p:nvPr>
        </p:nvSpPr>
        <p:spPr bwMode="auto">
          <a:xfrm>
            <a:off x="2286000" y="6357938"/>
            <a:ext cx="4419600" cy="382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ctr" eaLnBrk="1" fontAlgn="base" hangingPunct="1">
              <a:spcBef>
                <a:spcPct val="0"/>
              </a:spcBef>
              <a:spcAft>
                <a:spcPct val="0"/>
              </a:spcAft>
            </a:pPr>
            <a:r>
              <a:rPr lang="en-US" sz="1000" smtClean="0">
                <a:solidFill>
                  <a:schemeClr val="tx2"/>
                </a:solidFill>
                <a:latin typeface="Arial" charset="0"/>
              </a:rPr>
              <a:t>Copyright © Texas Education Agency, 2012.  All rights reserved.</a:t>
            </a:r>
          </a:p>
        </p:txBody>
      </p:sp>
      <p:sp>
        <p:nvSpPr>
          <p:cNvPr id="5" name="Title 4"/>
          <p:cNvSpPr txBox="1">
            <a:spLocks noGrp="1"/>
          </p:cNvSpPr>
          <p:nvPr>
            <p:ph type="title"/>
          </p:nvPr>
        </p:nvSpPr>
        <p:spPr>
          <a:xfrm>
            <a:off x="381000" y="381000"/>
            <a:ext cx="8458200" cy="677863"/>
          </a:xfrm>
        </p:spPr>
        <p:txBody>
          <a:bodyPr wrap="square" rtlCol="0">
            <a:spAutoFit/>
          </a:bodyPr>
          <a:lstStyle/>
          <a:p>
            <a:pPr eaLnBrk="1" fontAlgn="auto" hangingPunct="1">
              <a:spcAft>
                <a:spcPts val="0"/>
              </a:spcAft>
              <a:defRPr/>
            </a:pPr>
            <a:r>
              <a:rPr lang="en-US" dirty="0" smtClean="0"/>
              <a:t>Independent Practice Assignments (cont.)</a:t>
            </a:r>
          </a:p>
        </p:txBody>
      </p:sp>
      <p:sp>
        <p:nvSpPr>
          <p:cNvPr id="4" name="Content Placeholder 3"/>
          <p:cNvSpPr>
            <a:spLocks noGrp="1"/>
          </p:cNvSpPr>
          <p:nvPr>
            <p:ph sz="quarter" idx="1"/>
          </p:nvPr>
        </p:nvSpPr>
        <p:spPr>
          <a:xfrm>
            <a:off x="533400" y="1371600"/>
            <a:ext cx="8153400" cy="5105400"/>
          </a:xfrm>
        </p:spPr>
        <p:txBody>
          <a:bodyPr>
            <a:normAutofit fontScale="62500" lnSpcReduction="20000"/>
          </a:bodyPr>
          <a:lstStyle/>
          <a:p>
            <a:pPr marL="274320" indent="-274320" eaLnBrk="1" fontAlgn="auto" hangingPunct="1">
              <a:spcAft>
                <a:spcPts val="0"/>
              </a:spcAft>
              <a:buFont typeface="Wingdings 2"/>
              <a:buChar char=""/>
              <a:defRPr/>
            </a:pPr>
            <a:r>
              <a:rPr lang="en-US" sz="2900" b="1" dirty="0" smtClean="0"/>
              <a:t>Cost/Benefit Analysis Assignment #3</a:t>
            </a:r>
            <a:r>
              <a:rPr lang="en-US" sz="2900" dirty="0" smtClean="0"/>
              <a:t>– Using the business event that the student created a SWOT analysis for, the students are to prepare a cost/benefit analysis using the form in this lesson plan.  Students may estimate or research costs, trying to list three tangible as well as intangible costs and benefits, keeping in mind opportunity costs involved in decision-making.</a:t>
            </a:r>
          </a:p>
          <a:p>
            <a:pPr marL="274320" indent="-274320" eaLnBrk="1" fontAlgn="auto" hangingPunct="1">
              <a:spcAft>
                <a:spcPts val="0"/>
              </a:spcAft>
              <a:buFont typeface="Wingdings 2"/>
              <a:buChar char=""/>
              <a:defRPr/>
            </a:pPr>
            <a:r>
              <a:rPr lang="en-US" sz="2900" b="1" dirty="0" smtClean="0"/>
              <a:t>Business Scenario Report</a:t>
            </a:r>
            <a:r>
              <a:rPr lang="en-US" sz="2900" dirty="0" smtClean="0"/>
              <a:t> </a:t>
            </a:r>
            <a:r>
              <a:rPr lang="en-US" sz="2900" b="1" dirty="0" smtClean="0"/>
              <a:t>Assignment #4</a:t>
            </a:r>
            <a:r>
              <a:rPr lang="en-US" sz="2900" dirty="0" smtClean="0"/>
              <a:t> - Individually students will choose between 2 decision-making scenarios and create a thorough report covering all aspects of the decision-making process.  The first scenario is that you are given a budget of $1000 to use toward a charity event (hosting a dinner, donating and delivering clothes, adopting a family, etc.) .  The second scenario is that you own a video store but your sales have decreased drastically this year.  You must decide from several options what actions you can take to increase your sales and keep up with the competition.  Select your scenario.  You have narrowed down your choices for your chosen scenario to 2 alternatives.  Now your task is to write (or type) a report introducing your task, discussing your alternatives, and how your choice was finally determined.  You may include a online graphic and/or a table displaying any form of analysis that you choose such as a decision tree, grid, SWOT, or Cost/Benefit.</a:t>
            </a:r>
            <a:r>
              <a:rPr lang="en-US" sz="4200" dirty="0" smtClean="0"/>
              <a:t/>
            </a:r>
            <a:br>
              <a:rPr lang="en-US" sz="4200" dirty="0" smtClean="0"/>
            </a:br>
            <a:endParaRPr lang="en-US" sz="4200" dirty="0" smtClean="0"/>
          </a:p>
          <a:p>
            <a:pPr marL="274320" indent="-274320"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F1561679-58B0-40FA-8C9A-0226A1BF350E}" type="slidenum">
              <a:rPr lang="en-US" smtClean="0"/>
              <a:pPr>
                <a:defRPr/>
              </a:pPr>
              <a:t>2</a:t>
            </a:fld>
            <a:endParaRPr lang="en-US" dirty="0"/>
          </a:p>
        </p:txBody>
      </p:sp>
      <p:sp>
        <p:nvSpPr>
          <p:cNvPr id="5" name="Footer Placeholder 4"/>
          <p:cNvSpPr>
            <a:spLocks noGrp="1"/>
          </p:cNvSpPr>
          <p:nvPr>
            <p:ph type="ftr" sz="quarter" idx="12"/>
          </p:nvPr>
        </p:nvSpPr>
        <p:spPr>
          <a:xfrm>
            <a:off x="2133600" y="6357938"/>
            <a:ext cx="5715000" cy="382587"/>
          </a:xfrm>
        </p:spPr>
        <p:txBody>
          <a:bodyPr/>
          <a:lstStyle/>
          <a:p>
            <a:pPr>
              <a:defRPr/>
            </a:pPr>
            <a:r>
              <a:rPr lang="en-US" dirty="0" smtClean="0"/>
              <a:t>Copyright (c) Texas Education Agency, 2012.  All rights reserved.</a:t>
            </a:r>
            <a:endParaRPr lang="en-US" dirty="0"/>
          </a:p>
        </p:txBody>
      </p:sp>
      <p:sp>
        <p:nvSpPr>
          <p:cNvPr id="6" name="Rectangle 1"/>
          <p:cNvSpPr>
            <a:spLocks noGrp="1" noChangeArrowheads="1"/>
          </p:cNvSpPr>
          <p:nvPr>
            <p:ph sz="quarter" idx="1"/>
          </p:nvPr>
        </p:nvSpPr>
        <p:spPr>
          <a:xfrm>
            <a:off x="457200" y="1331913"/>
            <a:ext cx="8229600" cy="4956175"/>
          </a:xfrm>
          <a:ln>
            <a:miter lim="800000"/>
            <a:headEnd/>
            <a:tailEnd/>
          </a:ln>
        </p:spPr>
        <p:txBody>
          <a:bodyPr anchor="ctr">
            <a:spAutoFit/>
          </a:bodyPr>
          <a:lstStyle/>
          <a:p>
            <a:pPr marL="0" indent="0" eaLnBrk="1" hangingPunct="1">
              <a:spcBef>
                <a:spcPct val="0"/>
              </a:spcBef>
              <a:buClrTx/>
              <a:buSzTx/>
              <a:buFontTx/>
              <a:buNone/>
              <a:defRPr/>
            </a:pPr>
            <a:r>
              <a:rPr lang="en-US" sz="1200" i="1" dirty="0" smtClean="0">
                <a:latin typeface="Arial" pitchFamily="34" charset="0"/>
                <a:ea typeface="Calibri" pitchFamily="34" charset="0"/>
                <a:cs typeface="Arial" pitchFamily="34" charset="0"/>
              </a:rPr>
              <a:t> “Copyright and Terms of Service</a:t>
            </a:r>
          </a:p>
          <a:p>
            <a:pPr marL="0" indent="0" eaLnBrk="1" hangingPunct="1">
              <a:spcBef>
                <a:spcPct val="0"/>
              </a:spcBef>
              <a:buClrTx/>
              <a:buSzTx/>
              <a:buFontTx/>
              <a:buNone/>
              <a:defRPr/>
            </a:pPr>
            <a:endParaRPr lang="en-US" dirty="0" smtClean="0">
              <a:latin typeface="Times New Roman" pitchFamily="18" charset="0"/>
              <a:ea typeface="Calibri" pitchFamily="34" charset="0"/>
              <a:cs typeface="Times New Roman" pitchFamily="18" charset="0"/>
            </a:endParaRPr>
          </a:p>
          <a:p>
            <a:pPr marL="0" indent="0">
              <a:spcBef>
                <a:spcPct val="0"/>
              </a:spcBef>
              <a:buClrTx/>
              <a:buSzTx/>
              <a:buFontTx/>
              <a:buNone/>
              <a:defRPr/>
            </a:pPr>
            <a:r>
              <a:rPr lang="en-US" sz="1200" i="1" dirty="0" smtClean="0">
                <a:latin typeface="Arial" pitchFamily="34" charset="0"/>
                <a:ea typeface="Calibri" pitchFamily="34" charset="0"/>
                <a:cs typeface="Arial" pitchFamily="34"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dirty="0" smtClean="0">
              <a:latin typeface="Times New Roman" pitchFamily="18" charset="0"/>
              <a:ea typeface="Calibri" pitchFamily="34" charset="0"/>
              <a:cs typeface="Times New Roman" pitchFamily="18" charset="0"/>
            </a:endParaRPr>
          </a:p>
          <a:p>
            <a:pPr marL="228600" indent="-228600">
              <a:spcBef>
                <a:spcPct val="0"/>
              </a:spcBef>
              <a:buClrTx/>
              <a:buSzTx/>
              <a:buFontTx/>
              <a:buAutoNum type="arabicParenR"/>
              <a:defRPr/>
            </a:pPr>
            <a:r>
              <a:rPr lang="en-US" sz="1200" i="1" dirty="0" smtClean="0">
                <a:latin typeface="Arial" pitchFamily="34" charset="0"/>
                <a:ea typeface="Calibri" pitchFamily="34" charset="0"/>
                <a:cs typeface="Arial" pitchFamily="34"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pPr marL="342900" indent="-342900">
              <a:spcBef>
                <a:spcPct val="0"/>
              </a:spcBef>
              <a:buClrTx/>
              <a:buSzTx/>
              <a:defRPr/>
            </a:pPr>
            <a:endParaRPr lang="en-US" dirty="0" smtClean="0">
              <a:latin typeface="Times New Roman" pitchFamily="18" charset="0"/>
              <a:ea typeface="Calibri" pitchFamily="34" charset="0"/>
              <a:cs typeface="Times New Roman" pitchFamily="18" charset="0"/>
            </a:endParaRPr>
          </a:p>
          <a:p>
            <a:pPr marL="0" indent="0">
              <a:spcBef>
                <a:spcPct val="0"/>
              </a:spcBef>
              <a:buClrTx/>
              <a:buSzTx/>
              <a:buFontTx/>
              <a:buNone/>
              <a:defRPr/>
            </a:pPr>
            <a:r>
              <a:rPr lang="en-US" sz="1200" i="1" dirty="0" smtClean="0">
                <a:latin typeface="Arial" pitchFamily="34" charset="0"/>
                <a:ea typeface="Calibri" pitchFamily="34" charset="0"/>
                <a:cs typeface="Arial" pitchFamily="34" charset="0"/>
              </a:rPr>
              <a:t>2) Residents of the state of Texas may reproduce and use copies of the Materials and Related Materials for individual personal use only without obtaining written permission of the Texas Education Agency;</a:t>
            </a:r>
          </a:p>
          <a:p>
            <a:pPr marL="0" indent="0">
              <a:spcBef>
                <a:spcPct val="0"/>
              </a:spcBef>
              <a:buClrTx/>
              <a:buSzTx/>
              <a:buFontTx/>
              <a:buNone/>
              <a:defRPr/>
            </a:pPr>
            <a:endParaRPr lang="en-US" dirty="0" smtClean="0">
              <a:latin typeface="Times New Roman" pitchFamily="18" charset="0"/>
              <a:ea typeface="Calibri" pitchFamily="34" charset="0"/>
              <a:cs typeface="Times New Roman" pitchFamily="18" charset="0"/>
            </a:endParaRPr>
          </a:p>
          <a:p>
            <a:pPr marL="0" indent="0">
              <a:spcBef>
                <a:spcPct val="0"/>
              </a:spcBef>
              <a:buClrTx/>
              <a:buSzTx/>
              <a:buFontTx/>
              <a:buNone/>
              <a:defRPr/>
            </a:pPr>
            <a:r>
              <a:rPr lang="en-US" sz="1200" i="1" dirty="0" smtClean="0">
                <a:latin typeface="Arial" pitchFamily="34" charset="0"/>
                <a:ea typeface="Calibri" pitchFamily="34" charset="0"/>
                <a:cs typeface="Arial" pitchFamily="34" charset="0"/>
              </a:rPr>
              <a:t>3) Any portion reproduced must be reproduced in its entirety and remain unedited, unaltered and unchanged in any way;</a:t>
            </a:r>
          </a:p>
          <a:p>
            <a:pPr marL="0" indent="0">
              <a:spcBef>
                <a:spcPct val="0"/>
              </a:spcBef>
              <a:buClrTx/>
              <a:buSzTx/>
              <a:buFontTx/>
              <a:buNone/>
              <a:defRPr/>
            </a:pPr>
            <a:endParaRPr lang="en-US" dirty="0" smtClean="0">
              <a:latin typeface="Times New Roman" pitchFamily="18" charset="0"/>
              <a:ea typeface="Calibri" pitchFamily="34" charset="0"/>
              <a:cs typeface="Times New Roman" pitchFamily="18" charset="0"/>
            </a:endParaRPr>
          </a:p>
          <a:p>
            <a:pPr marL="0" indent="0">
              <a:spcBef>
                <a:spcPct val="0"/>
              </a:spcBef>
              <a:buClrTx/>
              <a:buSzTx/>
              <a:buFontTx/>
              <a:buNone/>
              <a:defRPr/>
            </a:pPr>
            <a:r>
              <a:rPr lang="en-US" sz="1200" i="1" dirty="0" smtClean="0">
                <a:latin typeface="Arial" pitchFamily="34" charset="0"/>
                <a:ea typeface="Calibri" pitchFamily="34" charset="0"/>
                <a:cs typeface="Arial" pitchFamily="34" charset="0"/>
              </a:rPr>
              <a:t>4) No monetary charge can be made for the reproduced materials or any document containing them; however, a reasonable charge to cover only the cost of reproduction and distribution may be charged.</a:t>
            </a:r>
            <a:endParaRPr lang="en-US" dirty="0" smtClean="0">
              <a:latin typeface="Times New Roman" pitchFamily="18" charset="0"/>
              <a:ea typeface="Calibri" pitchFamily="34" charset="0"/>
              <a:cs typeface="Times New Roman" pitchFamily="18" charset="0"/>
            </a:endParaRPr>
          </a:p>
          <a:p>
            <a:pPr marL="0" indent="0">
              <a:spcBef>
                <a:spcPct val="0"/>
              </a:spcBef>
              <a:buClrTx/>
              <a:buSzTx/>
              <a:buFontTx/>
              <a:buNone/>
              <a:defRPr/>
            </a:pPr>
            <a:r>
              <a:rPr lang="en-US" sz="1200" i="1" dirty="0" smtClean="0">
                <a:latin typeface="Arial" pitchFamily="34" charset="0"/>
                <a:ea typeface="Calibri" pitchFamily="34" charset="0"/>
                <a:cs typeface="Arial" pitchFamily="34"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dirty="0" smtClean="0">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102CCFE2-50CD-437D-8E9F-DC7C0BADE310}" type="slidenum">
              <a:rPr lang="en-US" smtClean="0">
                <a:solidFill>
                  <a:schemeClr val="tx2"/>
                </a:solidFill>
              </a:rPr>
              <a:pPr fontAlgn="base">
                <a:spcBef>
                  <a:spcPct val="0"/>
                </a:spcBef>
                <a:spcAft>
                  <a:spcPct val="0"/>
                </a:spcAft>
                <a:defRPr/>
              </a:pPr>
              <a:t>3</a:t>
            </a:fld>
            <a:endParaRPr lang="en-US" smtClean="0">
              <a:solidFill>
                <a:schemeClr val="tx2"/>
              </a:solidFill>
            </a:endParaRPr>
          </a:p>
        </p:txBody>
      </p:sp>
      <p:sp>
        <p:nvSpPr>
          <p:cNvPr id="11267" name="Footer Placeholder 2"/>
          <p:cNvSpPr>
            <a:spLocks noGrp="1"/>
          </p:cNvSpPr>
          <p:nvPr>
            <p:ph type="ftr" sz="quarter" idx="12"/>
          </p:nvPr>
        </p:nvSpPr>
        <p:spPr bwMode="auto">
          <a:xfrm>
            <a:off x="1676400" y="6357938"/>
            <a:ext cx="5562600" cy="382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ctr" eaLnBrk="1" fontAlgn="base" hangingPunct="1">
              <a:spcBef>
                <a:spcPct val="0"/>
              </a:spcBef>
              <a:spcAft>
                <a:spcPct val="0"/>
              </a:spcAft>
            </a:pPr>
            <a:r>
              <a:rPr lang="en-US" sz="1000" smtClean="0">
                <a:solidFill>
                  <a:schemeClr val="tx2"/>
                </a:solidFill>
                <a:latin typeface="Arial" charset="0"/>
              </a:rPr>
              <a:t>Copyright © Texas Education Agency, 2012.  All rights reserved</a:t>
            </a:r>
            <a:r>
              <a:rPr lang="en-US" smtClean="0">
                <a:solidFill>
                  <a:schemeClr val="tx2"/>
                </a:solidFill>
                <a:latin typeface="Arial" charset="0"/>
              </a:rPr>
              <a:t>.</a:t>
            </a:r>
          </a:p>
        </p:txBody>
      </p:sp>
      <p:sp>
        <p:nvSpPr>
          <p:cNvPr id="2" name="Title 1"/>
          <p:cNvSpPr>
            <a:spLocks noGrp="1"/>
          </p:cNvSpPr>
          <p:nvPr>
            <p:ph type="title"/>
          </p:nvPr>
        </p:nvSpPr>
        <p:spPr>
          <a:xfrm>
            <a:off x="457200" y="158750"/>
            <a:ext cx="8229600" cy="1143000"/>
          </a:xfrm>
        </p:spPr>
        <p:txBody>
          <a:bodyPr>
            <a:normAutofit fontScale="90000"/>
          </a:bodyPr>
          <a:lstStyle/>
          <a:p>
            <a:pPr eaLnBrk="1" fontAlgn="auto" hangingPunct="1">
              <a:spcAft>
                <a:spcPts val="0"/>
              </a:spcAft>
              <a:defRPr/>
            </a:pPr>
            <a:r>
              <a:rPr lang="en-US" dirty="0" smtClean="0"/>
              <a:t>Management Functions</a:t>
            </a:r>
            <a:br>
              <a:rPr lang="en-US" dirty="0" smtClean="0"/>
            </a:br>
            <a:endParaRPr lang="en-US" dirty="0"/>
          </a:p>
        </p:txBody>
      </p:sp>
      <p:graphicFrame>
        <p:nvGraphicFramePr>
          <p:cNvPr id="4" name="Content Placeholder 3"/>
          <p:cNvGraphicFramePr>
            <a:graphicFrameLocks noGrp="1"/>
          </p:cNvGraphicFramePr>
          <p:nvPr>
            <p:ph sz="quarter" idx="1"/>
          </p:nvPr>
        </p:nvGraphicFramePr>
        <p:xfrm>
          <a:off x="381000" y="1219200"/>
          <a:ext cx="85344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88AD5268-7496-485C-9ADC-92C0FA6E7BE5}" type="slidenum">
              <a:rPr lang="en-US" smtClean="0">
                <a:solidFill>
                  <a:schemeClr val="tx2"/>
                </a:solidFill>
              </a:rPr>
              <a:pPr fontAlgn="base">
                <a:spcBef>
                  <a:spcPct val="0"/>
                </a:spcBef>
                <a:spcAft>
                  <a:spcPct val="0"/>
                </a:spcAft>
                <a:defRPr/>
              </a:pPr>
              <a:t>4</a:t>
            </a:fld>
            <a:endParaRPr lang="en-US" smtClean="0">
              <a:solidFill>
                <a:schemeClr val="tx2"/>
              </a:solidFill>
            </a:endParaRPr>
          </a:p>
        </p:txBody>
      </p:sp>
      <p:sp>
        <p:nvSpPr>
          <p:cNvPr id="12291" name="Footer Placeholder 2"/>
          <p:cNvSpPr>
            <a:spLocks noGrp="1"/>
          </p:cNvSpPr>
          <p:nvPr>
            <p:ph type="ftr" sz="quarter" idx="12"/>
          </p:nvPr>
        </p:nvSpPr>
        <p:spPr bwMode="auto">
          <a:xfrm>
            <a:off x="1676400" y="6357938"/>
            <a:ext cx="5410200" cy="382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ctr" eaLnBrk="1" fontAlgn="base" hangingPunct="1">
              <a:spcBef>
                <a:spcPct val="0"/>
              </a:spcBef>
              <a:spcAft>
                <a:spcPct val="0"/>
              </a:spcAft>
            </a:pPr>
            <a:r>
              <a:rPr lang="en-US" sz="1000" smtClean="0">
                <a:solidFill>
                  <a:schemeClr val="tx2"/>
                </a:solidFill>
                <a:latin typeface="Arial" charset="0"/>
              </a:rPr>
              <a:t>Copyright </a:t>
            </a:r>
            <a:r>
              <a:rPr lang="en-US" sz="1000" smtClean="0">
                <a:solidFill>
                  <a:schemeClr val="tx2"/>
                </a:solidFill>
                <a:latin typeface="Times New Roman" pitchFamily="18" charset="0"/>
                <a:cs typeface="Times New Roman" pitchFamily="18" charset="0"/>
              </a:rPr>
              <a:t>©</a:t>
            </a:r>
            <a:r>
              <a:rPr lang="en-US" sz="1000" smtClean="0">
                <a:solidFill>
                  <a:schemeClr val="tx2"/>
                </a:solidFill>
                <a:latin typeface="Arial" charset="0"/>
              </a:rPr>
              <a:t> Texas Education Agency, 2012.  All rights reserved.</a:t>
            </a:r>
          </a:p>
        </p:txBody>
      </p:sp>
      <p:sp>
        <p:nvSpPr>
          <p:cNvPr id="2" name="Title 1"/>
          <p:cNvSpPr>
            <a:spLocks noGrp="1"/>
          </p:cNvSpPr>
          <p:nvPr>
            <p:ph type="title"/>
          </p:nvPr>
        </p:nvSpPr>
        <p:spPr>
          <a:xfrm>
            <a:off x="457200" y="158750"/>
            <a:ext cx="8229600" cy="1143000"/>
          </a:xfrm>
        </p:spPr>
        <p:txBody>
          <a:bodyPr/>
          <a:lstStyle/>
          <a:p>
            <a:pPr eaLnBrk="1" fontAlgn="auto" hangingPunct="1">
              <a:spcAft>
                <a:spcPts val="0"/>
              </a:spcAft>
              <a:defRPr/>
            </a:pPr>
            <a:r>
              <a:rPr lang="en-US" dirty="0" smtClean="0"/>
              <a:t>Reasons for Decision-Making</a:t>
            </a:r>
            <a:endParaRPr lang="en-US" dirty="0"/>
          </a:p>
        </p:txBody>
      </p:sp>
      <p:graphicFrame>
        <p:nvGraphicFramePr>
          <p:cNvPr id="4" name="Content Placeholder 3"/>
          <p:cNvGraphicFramePr>
            <a:graphicFrameLocks noGrp="1"/>
          </p:cNvGraphicFramePr>
          <p:nvPr>
            <p:ph sz="quarter"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7E9D2BB3-7A95-4025-9B2E-8F5226CB49F6}" type="slidenum">
              <a:rPr lang="en-US" smtClean="0">
                <a:solidFill>
                  <a:schemeClr val="tx2"/>
                </a:solidFill>
              </a:rPr>
              <a:pPr fontAlgn="base">
                <a:spcBef>
                  <a:spcPct val="0"/>
                </a:spcBef>
                <a:spcAft>
                  <a:spcPct val="0"/>
                </a:spcAft>
                <a:defRPr/>
              </a:pPr>
              <a:t>5</a:t>
            </a:fld>
            <a:endParaRPr lang="en-US" smtClean="0">
              <a:solidFill>
                <a:schemeClr val="tx2"/>
              </a:solidFill>
            </a:endParaRPr>
          </a:p>
        </p:txBody>
      </p:sp>
      <p:sp>
        <p:nvSpPr>
          <p:cNvPr id="13315" name="Footer Placeholder 2"/>
          <p:cNvSpPr>
            <a:spLocks noGrp="1"/>
          </p:cNvSpPr>
          <p:nvPr>
            <p:ph type="ftr" sz="quarter" idx="12"/>
          </p:nvPr>
        </p:nvSpPr>
        <p:spPr bwMode="auto">
          <a:xfrm>
            <a:off x="2133600" y="6357938"/>
            <a:ext cx="4572000" cy="382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ctr" eaLnBrk="1" fontAlgn="base" hangingPunct="1">
              <a:spcBef>
                <a:spcPct val="0"/>
              </a:spcBef>
              <a:spcAft>
                <a:spcPct val="0"/>
              </a:spcAft>
            </a:pPr>
            <a:r>
              <a:rPr lang="en-US" sz="1000" smtClean="0">
                <a:solidFill>
                  <a:schemeClr val="tx2"/>
                </a:solidFill>
                <a:latin typeface="Arial" charset="0"/>
              </a:rPr>
              <a:t>Copyright © Texas Education Agency, 2012.  All rights reserved.</a:t>
            </a:r>
          </a:p>
        </p:txBody>
      </p:sp>
      <p:sp>
        <p:nvSpPr>
          <p:cNvPr id="2" name="Title 1"/>
          <p:cNvSpPr>
            <a:spLocks noGrp="1"/>
          </p:cNvSpPr>
          <p:nvPr>
            <p:ph type="title"/>
          </p:nvPr>
        </p:nvSpPr>
        <p:spPr>
          <a:xfrm>
            <a:off x="457200" y="158750"/>
            <a:ext cx="8229600" cy="1143000"/>
          </a:xfrm>
        </p:spPr>
        <p:txBody>
          <a:bodyPr/>
          <a:lstStyle/>
          <a:p>
            <a:pPr eaLnBrk="1" fontAlgn="auto" hangingPunct="1">
              <a:spcAft>
                <a:spcPts val="0"/>
              </a:spcAft>
              <a:defRPr/>
            </a:pPr>
            <a:r>
              <a:rPr lang="en-US" dirty="0" smtClean="0"/>
              <a:t>Types of Planning</a:t>
            </a:r>
            <a:endParaRPr lang="en-US" dirty="0"/>
          </a:p>
        </p:txBody>
      </p:sp>
      <p:graphicFrame>
        <p:nvGraphicFramePr>
          <p:cNvPr id="4" name="Content Placeholder 3"/>
          <p:cNvGraphicFramePr>
            <a:graphicFrameLocks noGrp="1"/>
          </p:cNvGraphicFramePr>
          <p:nvPr>
            <p:ph sz="quarter" idx="1"/>
          </p:nvPr>
        </p:nvGraphicFramePr>
        <p:xfrm>
          <a:off x="457200" y="1676400"/>
          <a:ext cx="7848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bwMode="auto">
          <a:xfrm>
            <a:off x="2133600" y="6357938"/>
            <a:ext cx="5181600" cy="3825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fontAlgn="base">
              <a:spcBef>
                <a:spcPct val="0"/>
              </a:spcBef>
              <a:spcAft>
                <a:spcPct val="0"/>
              </a:spcAft>
              <a:defRPr/>
            </a:pPr>
            <a:r>
              <a:rPr lang="en-US" sz="1000" dirty="0" smtClean="0">
                <a:solidFill>
                  <a:schemeClr val="tx2"/>
                </a:solidFill>
                <a:latin typeface="Arial" pitchFamily="34" charset="0"/>
                <a:cs typeface="Arial" pitchFamily="34" charset="0"/>
              </a:rPr>
              <a:t>Copyright © Texas Education Agency, 2012.  All rights reserved</a:t>
            </a:r>
            <a:r>
              <a:rPr lang="en-US" dirty="0" smtClean="0">
                <a:solidFill>
                  <a:schemeClr val="tx2"/>
                </a:solidFill>
              </a:rPr>
              <a:t>.</a:t>
            </a:r>
          </a:p>
        </p:txBody>
      </p:sp>
      <p:sp>
        <p:nvSpPr>
          <p:cNvPr id="13315" name="Slide Number Placeholder 6"/>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39686D60-44A6-4A4F-B87C-2A688C4EF5BF}" type="slidenum">
              <a:rPr lang="en-US" smtClean="0">
                <a:solidFill>
                  <a:schemeClr val="tx2"/>
                </a:solidFill>
              </a:rPr>
              <a:pPr fontAlgn="base">
                <a:spcBef>
                  <a:spcPct val="0"/>
                </a:spcBef>
                <a:spcAft>
                  <a:spcPct val="0"/>
                </a:spcAft>
                <a:defRPr/>
              </a:pPr>
              <a:t>6</a:t>
            </a:fld>
            <a:endParaRPr lang="en-US" smtClean="0">
              <a:solidFill>
                <a:schemeClr val="tx2"/>
              </a:solidFill>
            </a:endParaRPr>
          </a:p>
        </p:txBody>
      </p:sp>
      <p:sp>
        <p:nvSpPr>
          <p:cNvPr id="2" name="Title 1"/>
          <p:cNvSpPr>
            <a:spLocks noGrp="1"/>
          </p:cNvSpPr>
          <p:nvPr>
            <p:ph type="title"/>
          </p:nvPr>
        </p:nvSpPr>
        <p:spPr/>
        <p:txBody>
          <a:bodyPr/>
          <a:lstStyle/>
          <a:p>
            <a:pPr eaLnBrk="1" fontAlgn="auto" hangingPunct="1">
              <a:spcAft>
                <a:spcPts val="0"/>
              </a:spcAft>
              <a:defRPr/>
            </a:pPr>
            <a:r>
              <a:rPr lang="en-US" dirty="0" smtClean="0"/>
              <a:t>Strategic Planning Examples</a:t>
            </a:r>
            <a:endParaRPr lang="en-US" dirty="0"/>
          </a:p>
        </p:txBody>
      </p:sp>
      <p:sp>
        <p:nvSpPr>
          <p:cNvPr id="14341" name="Content Placeholder 2"/>
          <p:cNvSpPr>
            <a:spLocks noGrp="1"/>
          </p:cNvSpPr>
          <p:nvPr>
            <p:ph sz="quarter" idx="1"/>
          </p:nvPr>
        </p:nvSpPr>
        <p:spPr>
          <a:xfrm>
            <a:off x="457200" y="1524000"/>
            <a:ext cx="4059238" cy="4572000"/>
          </a:xfrm>
        </p:spPr>
        <p:txBody>
          <a:bodyPr/>
          <a:lstStyle/>
          <a:p>
            <a:pPr eaLnBrk="1" hangingPunct="1"/>
            <a:r>
              <a:rPr lang="en-US" smtClean="0"/>
              <a:t>Business</a:t>
            </a:r>
          </a:p>
          <a:p>
            <a:pPr lvl="1" eaLnBrk="1" hangingPunct="1"/>
            <a:r>
              <a:rPr lang="en-US" smtClean="0"/>
              <a:t>Building factories</a:t>
            </a:r>
          </a:p>
          <a:p>
            <a:pPr lvl="1" eaLnBrk="1" hangingPunct="1"/>
            <a:r>
              <a:rPr lang="en-US" smtClean="0"/>
              <a:t>Expanding the business</a:t>
            </a:r>
          </a:p>
          <a:p>
            <a:pPr lvl="1" eaLnBrk="1" hangingPunct="1"/>
            <a:endParaRPr lang="en-US" smtClean="0"/>
          </a:p>
        </p:txBody>
      </p:sp>
      <p:sp>
        <p:nvSpPr>
          <p:cNvPr id="14342" name="Content Placeholder 5"/>
          <p:cNvSpPr>
            <a:spLocks noGrp="1"/>
          </p:cNvSpPr>
          <p:nvPr>
            <p:ph sz="quarter" idx="2"/>
          </p:nvPr>
        </p:nvSpPr>
        <p:spPr>
          <a:xfrm>
            <a:off x="4495800" y="2133600"/>
            <a:ext cx="4059238" cy="4267200"/>
          </a:xfrm>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r>
              <a:rPr lang="en-US" smtClean="0"/>
              <a:t>School</a:t>
            </a:r>
          </a:p>
          <a:p>
            <a:pPr lvl="1" eaLnBrk="1" hangingPunct="1"/>
            <a:r>
              <a:rPr lang="en-US" smtClean="0"/>
              <a:t>College planning</a:t>
            </a:r>
          </a:p>
          <a:p>
            <a:pPr lvl="1" eaLnBrk="1" hangingPunct="1"/>
            <a:r>
              <a:rPr lang="en-US" smtClean="0"/>
              <a:t>Career planning</a:t>
            </a:r>
          </a:p>
          <a:p>
            <a:pPr eaLnBrk="1" hangingPunct="1"/>
            <a:endParaRPr lang="en-US" smtClean="0"/>
          </a:p>
        </p:txBody>
      </p:sp>
      <p:pic>
        <p:nvPicPr>
          <p:cNvPr id="14343" name="Picture 2" descr="C:\Users\Public\Pictures\Sample Pictures\26256149_jpg classroom_files\2625614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828800"/>
            <a:ext cx="3657600"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3" descr="C:\Users\Public\Pictures\Sample Pictures\34878846_jpg bottle factory_files\3487884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429000"/>
            <a:ext cx="3276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6"/>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18DCBE7A-5AED-4E79-8CDE-6F2E830342D1}" type="slidenum">
              <a:rPr lang="en-US" smtClean="0">
                <a:solidFill>
                  <a:schemeClr val="tx2"/>
                </a:solidFill>
              </a:rPr>
              <a:pPr fontAlgn="base">
                <a:spcBef>
                  <a:spcPct val="0"/>
                </a:spcBef>
                <a:spcAft>
                  <a:spcPct val="0"/>
                </a:spcAft>
                <a:defRPr/>
              </a:pPr>
              <a:t>7</a:t>
            </a:fld>
            <a:endParaRPr lang="en-US" smtClean="0">
              <a:solidFill>
                <a:schemeClr val="tx2"/>
              </a:solidFill>
            </a:endParaRPr>
          </a:p>
        </p:txBody>
      </p:sp>
      <p:sp>
        <p:nvSpPr>
          <p:cNvPr id="14339" name="Footer Placeholder 5"/>
          <p:cNvSpPr>
            <a:spLocks noGrp="1"/>
          </p:cNvSpPr>
          <p:nvPr>
            <p:ph type="ftr" sz="quarter" idx="12"/>
          </p:nvPr>
        </p:nvSpPr>
        <p:spPr bwMode="auto">
          <a:xfrm>
            <a:off x="2286000" y="6357938"/>
            <a:ext cx="4876800" cy="3825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fontAlgn="base">
              <a:spcBef>
                <a:spcPct val="0"/>
              </a:spcBef>
              <a:spcAft>
                <a:spcPct val="0"/>
              </a:spcAft>
              <a:defRPr/>
            </a:pPr>
            <a:r>
              <a:rPr lang="en-US" sz="1000" dirty="0" smtClean="0">
                <a:solidFill>
                  <a:schemeClr val="tx2"/>
                </a:solidFill>
                <a:latin typeface="Arial" pitchFamily="34" charset="0"/>
                <a:cs typeface="Arial" pitchFamily="34" charset="0"/>
              </a:rPr>
              <a:t>Copyright </a:t>
            </a:r>
            <a:r>
              <a:rPr lang="en-US" sz="1000" dirty="0" smtClean="0">
                <a:solidFill>
                  <a:schemeClr val="tx2"/>
                </a:solidFill>
                <a:latin typeface="Times New Roman" pitchFamily="18" charset="0"/>
                <a:cs typeface="Times New Roman" pitchFamily="18" charset="0"/>
              </a:rPr>
              <a:t>©</a:t>
            </a:r>
            <a:r>
              <a:rPr lang="en-US" sz="1000" dirty="0" smtClean="0">
                <a:solidFill>
                  <a:schemeClr val="tx2"/>
                </a:solidFill>
                <a:latin typeface="Arial" pitchFamily="34" charset="0"/>
                <a:cs typeface="Arial" pitchFamily="34" charset="0"/>
              </a:rPr>
              <a:t> Texas Education Agency, 2012.  All rights reserved</a:t>
            </a:r>
            <a:r>
              <a:rPr lang="en-US" dirty="0" smtClean="0">
                <a:solidFill>
                  <a:schemeClr val="tx2"/>
                </a:solidFill>
              </a:rPr>
              <a:t>.</a:t>
            </a:r>
          </a:p>
        </p:txBody>
      </p:sp>
      <p:sp>
        <p:nvSpPr>
          <p:cNvPr id="2" name="Title 1"/>
          <p:cNvSpPr>
            <a:spLocks noGrp="1"/>
          </p:cNvSpPr>
          <p:nvPr>
            <p:ph type="title"/>
          </p:nvPr>
        </p:nvSpPr>
        <p:spPr>
          <a:xfrm>
            <a:off x="457200" y="158750"/>
            <a:ext cx="8229600" cy="1143000"/>
          </a:xfrm>
        </p:spPr>
        <p:txBody>
          <a:bodyPr/>
          <a:lstStyle/>
          <a:p>
            <a:pPr eaLnBrk="1" fontAlgn="auto" hangingPunct="1">
              <a:spcAft>
                <a:spcPts val="0"/>
              </a:spcAft>
              <a:defRPr/>
            </a:pPr>
            <a:r>
              <a:rPr lang="en-US" dirty="0" smtClean="0"/>
              <a:t>Strategic Planning – SWOT Analysis</a:t>
            </a:r>
            <a:endParaRPr lang="en-US" dirty="0"/>
          </a:p>
        </p:txBody>
      </p:sp>
      <p:sp>
        <p:nvSpPr>
          <p:cNvPr id="15365" name="Content Placeholder 2"/>
          <p:cNvSpPr>
            <a:spLocks noGrp="1"/>
          </p:cNvSpPr>
          <p:nvPr>
            <p:ph sz="quarter" idx="1"/>
          </p:nvPr>
        </p:nvSpPr>
        <p:spPr>
          <a:xfrm>
            <a:off x="457200" y="1524000"/>
            <a:ext cx="7848600" cy="4495800"/>
          </a:xfrm>
        </p:spPr>
        <p:txBody>
          <a:bodyPr/>
          <a:lstStyle/>
          <a:p>
            <a:pPr eaLnBrk="1" hangingPunct="1"/>
            <a:r>
              <a:rPr lang="en-US" smtClean="0"/>
              <a:t>SWOT Analysis</a:t>
            </a:r>
          </a:p>
          <a:p>
            <a:pPr lvl="1" eaLnBrk="1" hangingPunct="1"/>
            <a:r>
              <a:rPr lang="en-US" smtClean="0"/>
              <a:t>Assists in analysis for long-term decision-making</a:t>
            </a:r>
          </a:p>
          <a:p>
            <a:pPr lvl="1" eaLnBrk="1" hangingPunct="1"/>
            <a:r>
              <a:rPr lang="en-US" smtClean="0"/>
              <a:t>Strengths, Opportunities, Weaknesses, Threats</a:t>
            </a:r>
          </a:p>
          <a:p>
            <a:pPr lvl="1" eaLnBrk="1" hangingPunct="1"/>
            <a:endParaRPr lang="en-US" smtClean="0"/>
          </a:p>
          <a:p>
            <a:pPr eaLnBrk="1" hangingPunct="1"/>
            <a:endParaRPr lang="en-US" smtClean="0"/>
          </a:p>
        </p:txBody>
      </p:sp>
      <p:graphicFrame>
        <p:nvGraphicFramePr>
          <p:cNvPr id="4" name="Table 3"/>
          <p:cNvGraphicFramePr>
            <a:graphicFrameLocks noGrp="1"/>
          </p:cNvGraphicFramePr>
          <p:nvPr/>
        </p:nvGraphicFramePr>
        <p:xfrm>
          <a:off x="1371600" y="2971800"/>
          <a:ext cx="6248400" cy="3200400"/>
        </p:xfrm>
        <a:graphic>
          <a:graphicData uri="http://schemas.openxmlformats.org/drawingml/2006/table">
            <a:tbl>
              <a:tblPr firstRow="1" bandRow="1">
                <a:tableStyleId>{5940675A-B579-460E-94D1-54222C63F5DA}</a:tableStyleId>
              </a:tblPr>
              <a:tblGrid>
                <a:gridCol w="2971800"/>
                <a:gridCol w="3276600"/>
              </a:tblGrid>
              <a:tr h="1358537">
                <a:tc>
                  <a:txBody>
                    <a:bodyPr/>
                    <a:lstStyle/>
                    <a:p>
                      <a:r>
                        <a:rPr lang="en-US" u="sng" dirty="0" smtClean="0"/>
                        <a:t>Strengths</a:t>
                      </a:r>
                    </a:p>
                    <a:p>
                      <a:endParaRPr lang="en-US" u="sng" dirty="0" smtClean="0"/>
                    </a:p>
                    <a:p>
                      <a:r>
                        <a:rPr lang="en-US" dirty="0" smtClean="0"/>
                        <a:t>-What works well</a:t>
                      </a:r>
                    </a:p>
                    <a:p>
                      <a:r>
                        <a:rPr lang="en-US" dirty="0" smtClean="0"/>
                        <a:t>-Positive aspects</a:t>
                      </a:r>
                    </a:p>
                    <a:p>
                      <a:r>
                        <a:rPr lang="en-US" dirty="0" smtClean="0"/>
                        <a:t>-Existing</a:t>
                      </a:r>
                      <a:r>
                        <a:rPr lang="en-US" baseline="0" dirty="0" smtClean="0"/>
                        <a:t> skills</a:t>
                      </a:r>
                      <a:endParaRPr lang="en-US" dirty="0"/>
                    </a:p>
                  </a:txBody>
                  <a:tcPr>
                    <a:cell3D prstMaterial="dkEdge">
                      <a:bevel w="50800" prst="hardEdge"/>
                      <a:lightRig rig="flood" dir="t"/>
                    </a:cell3D>
                  </a:tcPr>
                </a:tc>
                <a:tc>
                  <a:txBody>
                    <a:bodyPr/>
                    <a:lstStyle/>
                    <a:p>
                      <a:pPr algn="r"/>
                      <a:r>
                        <a:rPr lang="en-US" u="sng" dirty="0" smtClean="0"/>
                        <a:t>Opportunities</a:t>
                      </a:r>
                    </a:p>
                    <a:p>
                      <a:pPr algn="r"/>
                      <a:endParaRPr lang="en-US" u="sng" dirty="0" smtClean="0"/>
                    </a:p>
                    <a:p>
                      <a:pPr algn="r"/>
                      <a:r>
                        <a:rPr lang="en-US" u="none" dirty="0" smtClean="0"/>
                        <a:t>-New</a:t>
                      </a:r>
                      <a:r>
                        <a:rPr lang="en-US" u="none" baseline="0" dirty="0" smtClean="0"/>
                        <a:t> ideas</a:t>
                      </a:r>
                    </a:p>
                    <a:p>
                      <a:pPr algn="r"/>
                      <a:r>
                        <a:rPr lang="en-US" u="none" baseline="0" dirty="0" smtClean="0"/>
                        <a:t>-New needs of customers</a:t>
                      </a:r>
                    </a:p>
                    <a:p>
                      <a:pPr algn="r"/>
                      <a:r>
                        <a:rPr lang="en-US" u="none" baseline="0" dirty="0" smtClean="0"/>
                        <a:t>-New angles to examine</a:t>
                      </a:r>
                      <a:endParaRPr lang="en-US" u="none" dirty="0"/>
                    </a:p>
                  </a:txBody>
                  <a:tcPr>
                    <a:cell3D prstMaterial="dkEdge">
                      <a:bevel w="50800" prst="hardEdge"/>
                      <a:lightRig rig="flood" dir="t"/>
                    </a:cell3D>
                  </a:tcPr>
                </a:tc>
              </a:tr>
              <a:tr h="1613263">
                <a:tc>
                  <a:txBody>
                    <a:bodyPr/>
                    <a:lstStyle/>
                    <a:p>
                      <a:r>
                        <a:rPr lang="en-US" u="sng" dirty="0" smtClean="0"/>
                        <a:t>Weaknesses</a:t>
                      </a:r>
                    </a:p>
                    <a:p>
                      <a:endParaRPr lang="en-US" u="sng" dirty="0" smtClean="0"/>
                    </a:p>
                    <a:p>
                      <a:r>
                        <a:rPr lang="en-US" u="none" dirty="0" smtClean="0"/>
                        <a:t>-Why are you losing money?</a:t>
                      </a:r>
                      <a:endParaRPr lang="en-US" u="none" baseline="0" dirty="0" smtClean="0"/>
                    </a:p>
                    <a:p>
                      <a:r>
                        <a:rPr lang="en-US" u="none" baseline="0" dirty="0" smtClean="0"/>
                        <a:t>-What do you lack?</a:t>
                      </a:r>
                    </a:p>
                    <a:p>
                      <a:r>
                        <a:rPr lang="en-US" u="none" baseline="0" dirty="0" smtClean="0"/>
                        <a:t>-What could you do better?</a:t>
                      </a:r>
                      <a:endParaRPr lang="en-US" u="none" dirty="0"/>
                    </a:p>
                  </a:txBody>
                  <a:tcPr>
                    <a:cell3D prstMaterial="dkEdge">
                      <a:bevel w="50800" prst="hardEdge"/>
                      <a:lightRig rig="flood" dir="t"/>
                    </a:cell3D>
                  </a:tcPr>
                </a:tc>
                <a:tc>
                  <a:txBody>
                    <a:bodyPr/>
                    <a:lstStyle/>
                    <a:p>
                      <a:pPr algn="r"/>
                      <a:r>
                        <a:rPr lang="en-US" u="sng" dirty="0" smtClean="0"/>
                        <a:t>Threats</a:t>
                      </a:r>
                    </a:p>
                    <a:p>
                      <a:pPr algn="r"/>
                      <a:endParaRPr lang="en-US" u="none" dirty="0" smtClean="0"/>
                    </a:p>
                    <a:p>
                      <a:pPr algn="r"/>
                      <a:r>
                        <a:rPr lang="en-US" u="none" dirty="0" smtClean="0"/>
                        <a:t>-Are</a:t>
                      </a:r>
                      <a:r>
                        <a:rPr lang="en-US" u="none" baseline="0" dirty="0" smtClean="0"/>
                        <a:t> there negative trends?</a:t>
                      </a:r>
                    </a:p>
                    <a:p>
                      <a:pPr algn="r"/>
                      <a:r>
                        <a:rPr lang="en-US" u="none" baseline="0" dirty="0" smtClean="0"/>
                        <a:t>-Competitors?</a:t>
                      </a:r>
                    </a:p>
                    <a:p>
                      <a:pPr algn="r"/>
                      <a:r>
                        <a:rPr lang="en-US" u="none" baseline="0" dirty="0" smtClean="0"/>
                        <a:t>-How is the economy impacting your business?</a:t>
                      </a:r>
                      <a:endParaRPr lang="en-US" u="none" dirty="0"/>
                    </a:p>
                  </a:txBody>
                  <a:tcPr>
                    <a:cell3D prstMaterial="dkEdge">
                      <a:bevel w="50800" prst="hardEdge"/>
                      <a:lightRig rig="flood" dir="t"/>
                    </a:cell3D>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6"/>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974C8B52-250C-4C36-8D6F-BC1C1094E37F}" type="slidenum">
              <a:rPr lang="en-US" smtClean="0">
                <a:solidFill>
                  <a:schemeClr val="tx2"/>
                </a:solidFill>
              </a:rPr>
              <a:pPr fontAlgn="base">
                <a:spcBef>
                  <a:spcPct val="0"/>
                </a:spcBef>
                <a:spcAft>
                  <a:spcPct val="0"/>
                </a:spcAft>
                <a:defRPr/>
              </a:pPr>
              <a:t>8</a:t>
            </a:fld>
            <a:endParaRPr lang="en-US" smtClean="0">
              <a:solidFill>
                <a:schemeClr val="tx2"/>
              </a:solidFill>
            </a:endParaRPr>
          </a:p>
        </p:txBody>
      </p:sp>
      <p:sp>
        <p:nvSpPr>
          <p:cNvPr id="15363" name="Footer Placeholder 2"/>
          <p:cNvSpPr>
            <a:spLocks noGrp="1"/>
          </p:cNvSpPr>
          <p:nvPr>
            <p:ph type="ftr" sz="quarter" idx="12"/>
          </p:nvPr>
        </p:nvSpPr>
        <p:spPr bwMode="auto">
          <a:xfrm>
            <a:off x="2286000" y="6357938"/>
            <a:ext cx="4800600" cy="3825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fontAlgn="base">
              <a:spcBef>
                <a:spcPct val="0"/>
              </a:spcBef>
              <a:spcAft>
                <a:spcPct val="0"/>
              </a:spcAft>
              <a:defRPr/>
            </a:pPr>
            <a:r>
              <a:rPr lang="en-US" sz="1000" dirty="0" smtClean="0">
                <a:solidFill>
                  <a:schemeClr val="tx2"/>
                </a:solidFill>
                <a:latin typeface="Arial" pitchFamily="34" charset="0"/>
                <a:cs typeface="Arial" pitchFamily="34" charset="0"/>
              </a:rPr>
              <a:t>Copyright © Texas Education Agency, 2012.  All rights reserved</a:t>
            </a:r>
            <a:r>
              <a:rPr lang="en-US" dirty="0" smtClean="0">
                <a:solidFill>
                  <a:schemeClr val="tx2"/>
                </a:solidFill>
              </a:rPr>
              <a:t>.</a:t>
            </a:r>
          </a:p>
        </p:txBody>
      </p:sp>
      <p:sp>
        <p:nvSpPr>
          <p:cNvPr id="2" name="Title 1"/>
          <p:cNvSpPr>
            <a:spLocks noGrp="1"/>
          </p:cNvSpPr>
          <p:nvPr>
            <p:ph type="title"/>
          </p:nvPr>
        </p:nvSpPr>
        <p:spPr>
          <a:xfrm>
            <a:off x="552450" y="11113"/>
            <a:ext cx="8229600" cy="1036637"/>
          </a:xfrm>
        </p:spPr>
        <p:txBody>
          <a:bodyPr/>
          <a:lstStyle/>
          <a:p>
            <a:pPr eaLnBrk="1" fontAlgn="auto" hangingPunct="1">
              <a:spcAft>
                <a:spcPts val="0"/>
              </a:spcAft>
              <a:defRPr/>
            </a:pPr>
            <a:r>
              <a:rPr lang="en-US" dirty="0" smtClean="0"/>
              <a:t>Cost-Benefit Analysis</a:t>
            </a:r>
            <a:endParaRPr lang="en-US" dirty="0"/>
          </a:p>
        </p:txBody>
      </p:sp>
      <p:graphicFrame>
        <p:nvGraphicFramePr>
          <p:cNvPr id="5" name="Content Placeholder 4"/>
          <p:cNvGraphicFramePr>
            <a:graphicFrameLocks noGrp="1"/>
          </p:cNvGraphicFramePr>
          <p:nvPr>
            <p:ph sz="quarter" idx="1"/>
          </p:nvPr>
        </p:nvGraphicFramePr>
        <p:xfrm>
          <a:off x="381000" y="14478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90" name="TextBox 5"/>
          <p:cNvSpPr txBox="1">
            <a:spLocks noChangeArrowheads="1"/>
          </p:cNvSpPr>
          <p:nvPr/>
        </p:nvSpPr>
        <p:spPr bwMode="auto">
          <a:xfrm>
            <a:off x="552450" y="914400"/>
            <a:ext cx="6096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buFont typeface="Arial" charset="0"/>
              <a:buChar char="•"/>
            </a:pPr>
            <a:r>
              <a:rPr lang="en-US" sz="2000"/>
              <a:t>Following are examples of possible costs and benefits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375C84C7-54AD-4725-94D2-77903FA485E3}" type="slidenum">
              <a:rPr lang="en-US" smtClean="0">
                <a:solidFill>
                  <a:schemeClr val="tx2"/>
                </a:solidFill>
              </a:rPr>
              <a:pPr fontAlgn="base">
                <a:spcBef>
                  <a:spcPct val="0"/>
                </a:spcBef>
                <a:spcAft>
                  <a:spcPct val="0"/>
                </a:spcAft>
                <a:defRPr/>
              </a:pPr>
              <a:t>9</a:t>
            </a:fld>
            <a:endParaRPr lang="en-US" smtClean="0">
              <a:solidFill>
                <a:schemeClr val="tx2"/>
              </a:solidFill>
            </a:endParaRPr>
          </a:p>
        </p:txBody>
      </p:sp>
      <p:sp>
        <p:nvSpPr>
          <p:cNvPr id="16387" name="Footer Placeholder 4"/>
          <p:cNvSpPr>
            <a:spLocks noGrp="1"/>
          </p:cNvSpPr>
          <p:nvPr>
            <p:ph type="ftr" sz="quarter" idx="12"/>
          </p:nvPr>
        </p:nvSpPr>
        <p:spPr bwMode="auto">
          <a:xfrm>
            <a:off x="2781300" y="6357938"/>
            <a:ext cx="4000500" cy="3825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fontAlgn="base">
              <a:spcBef>
                <a:spcPct val="0"/>
              </a:spcBef>
              <a:spcAft>
                <a:spcPct val="0"/>
              </a:spcAft>
              <a:defRPr/>
            </a:pPr>
            <a:r>
              <a:rPr lang="en-US" sz="1000" dirty="0" smtClean="0">
                <a:solidFill>
                  <a:schemeClr val="tx2"/>
                </a:solidFill>
                <a:latin typeface="Arial" pitchFamily="34" charset="0"/>
                <a:cs typeface="Arial" pitchFamily="34" charset="0"/>
              </a:rPr>
              <a:t>Copyright © Texas Education Agency, 2012.  All rights reserved</a:t>
            </a:r>
            <a:r>
              <a:rPr lang="en-US" dirty="0" smtClean="0">
                <a:solidFill>
                  <a:schemeClr val="tx2"/>
                </a:solidFill>
              </a:rPr>
              <a:t>.</a:t>
            </a:r>
          </a:p>
        </p:txBody>
      </p:sp>
      <p:sp>
        <p:nvSpPr>
          <p:cNvPr id="2" name="Title 1"/>
          <p:cNvSpPr>
            <a:spLocks noGrp="1"/>
          </p:cNvSpPr>
          <p:nvPr>
            <p:ph type="title"/>
          </p:nvPr>
        </p:nvSpPr>
        <p:spPr>
          <a:xfrm>
            <a:off x="457200" y="158750"/>
            <a:ext cx="8229600" cy="1143000"/>
          </a:xfrm>
        </p:spPr>
        <p:txBody>
          <a:bodyPr/>
          <a:lstStyle/>
          <a:p>
            <a:pPr eaLnBrk="1" fontAlgn="auto" hangingPunct="1">
              <a:spcAft>
                <a:spcPts val="0"/>
              </a:spcAft>
              <a:defRPr/>
            </a:pPr>
            <a:r>
              <a:rPr lang="en-US" dirty="0" smtClean="0"/>
              <a:t>Operational Planning Examples</a:t>
            </a:r>
            <a:endParaRPr lang="en-US" dirty="0"/>
          </a:p>
        </p:txBody>
      </p:sp>
      <p:sp>
        <p:nvSpPr>
          <p:cNvPr id="17413" name="Content Placeholder 2"/>
          <p:cNvSpPr>
            <a:spLocks noGrp="1"/>
          </p:cNvSpPr>
          <p:nvPr>
            <p:ph sz="quarter" idx="1"/>
          </p:nvPr>
        </p:nvSpPr>
        <p:spPr/>
        <p:txBody>
          <a:bodyPr/>
          <a:lstStyle/>
          <a:p>
            <a:pPr eaLnBrk="1" hangingPunct="1"/>
            <a:r>
              <a:rPr lang="en-US" smtClean="0"/>
              <a:t>Budgeting</a:t>
            </a:r>
          </a:p>
          <a:p>
            <a:pPr eaLnBrk="1" hangingPunct="1"/>
            <a:r>
              <a:rPr lang="en-US" smtClean="0"/>
              <a:t>Inventories</a:t>
            </a:r>
          </a:p>
          <a:p>
            <a:pPr eaLnBrk="1" hangingPunct="1"/>
            <a:r>
              <a:rPr lang="en-US" smtClean="0"/>
              <a:t>Work schedules</a:t>
            </a:r>
          </a:p>
          <a:p>
            <a:pPr eaLnBrk="1" hangingPunct="1"/>
            <a:r>
              <a:rPr lang="en-US" smtClean="0"/>
              <a:t>Training new employees</a:t>
            </a:r>
          </a:p>
        </p:txBody>
      </p:sp>
      <p:pic>
        <p:nvPicPr>
          <p:cNvPr id="17414" name="Picture 2" descr="C:\Users\Public\Pictures\Sample Pictures\19085635 calendar 2.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706938" y="3429000"/>
            <a:ext cx="3911600" cy="260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lanning and Decision-Making in an Organization&amp;quot;&quot;/&gt;&lt;property id=&quot;20307&quot; value=&quot;256&quot;/&gt;&lt;/object&gt;&lt;object type=&quot;3&quot; unique_id=&quot;10005&quot;&gt;&lt;property id=&quot;20148&quot; value=&quot;5&quot;/&gt;&lt;property id=&quot;20300&quot; value=&quot;Slide 2&quot;/&gt;&lt;property id=&quot;20307&quot; value=&quot;270&quot;/&gt;&lt;/object&gt;&lt;object type=&quot;3&quot; unique_id=&quot;10006&quot;&gt;&lt;property id=&quot;20148&quot; value=&quot;5&quot;/&gt;&lt;property id=&quot;20300&quot; value=&quot;Slide 3 - &amp;quot;Management Functions&amp;#x0D;&amp;#x0A;&amp;quot;&quot;/&gt;&lt;property id=&quot;20307&quot; value=&quot;266&quot;/&gt;&lt;/object&gt;&lt;object type=&quot;3&quot; unique_id=&quot;10007&quot;&gt;&lt;property id=&quot;20148&quot; value=&quot;5&quot;/&gt;&lt;property id=&quot;20300&quot; value=&quot;Slide 4 - &amp;quot;Reasons for Decision-Making&amp;quot;&quot;/&gt;&lt;property id=&quot;20307&quot; value=&quot;264&quot;/&gt;&lt;/object&gt;&lt;object type=&quot;3&quot; unique_id=&quot;10008&quot;&gt;&lt;property id=&quot;20148&quot; value=&quot;5&quot;/&gt;&lt;property id=&quot;20300&quot; value=&quot;Slide 5 - &amp;quot;Types of Planning&amp;quot;&quot;/&gt;&lt;property id=&quot;20307&quot; value=&quot;257&quot;/&gt;&lt;/object&gt;&lt;object type=&quot;3&quot; unique_id=&quot;10009&quot;&gt;&lt;property id=&quot;20148&quot; value=&quot;5&quot;/&gt;&lt;property id=&quot;20300&quot; value=&quot;Slide 6 - &amp;quot;Strategic Planning Examples&amp;quot;&quot;/&gt;&lt;property id=&quot;20307&quot; value=&quot;258&quot;/&gt;&lt;/object&gt;&lt;object type=&quot;3&quot; unique_id=&quot;10010&quot;&gt;&lt;property id=&quot;20148&quot; value=&quot;5&quot;/&gt;&lt;property id=&quot;20300&quot; value=&quot;Slide 7 - &amp;quot;Strategic Planning – SWOT Analysis&amp;quot;&quot;/&gt;&lt;property id=&quot;20307&quot; value=&quot;259&quot;/&gt;&lt;/object&gt;&lt;object type=&quot;3&quot; unique_id=&quot;10011&quot;&gt;&lt;property id=&quot;20148&quot; value=&quot;5&quot;/&gt;&lt;property id=&quot;20300&quot; value=&quot;Slide 8 - &amp;quot;Cost-Benefit Analysis&amp;quot;&quot;/&gt;&lt;property id=&quot;20307&quot; value=&quot;265&quot;/&gt;&lt;/object&gt;&lt;object type=&quot;3&quot; unique_id=&quot;10012&quot;&gt;&lt;property id=&quot;20148&quot; value=&quot;5&quot;/&gt;&lt;property id=&quot;20300&quot; value=&quot;Slide 9 - &amp;quot;Operational Planning Examples&amp;quot;&quot;/&gt;&lt;property id=&quot;20307&quot; value=&quot;260&quot;/&gt;&lt;/object&gt;&lt;object type=&quot;3&quot; unique_id=&quot;10013&quot;&gt;&lt;property id=&quot;20148&quot; value=&quot;5&quot;/&gt;&lt;property id=&quot;20300&quot; value=&quot;Slide 10 - &amp;quot;The Decision-Making Process&amp;quot;&quot;/&gt;&lt;property id=&quot;20307&quot; value=&quot;261&quot;/&gt;&lt;/object&gt;&lt;object type=&quot;3&quot; unique_id=&quot;10014&quot;&gt;&lt;property id=&quot;20148&quot; value=&quot;5&quot;/&gt;&lt;property id=&quot;20300&quot; value=&quot;Slide 11 - &amp;quot;Importance of Planning&amp;quot;&quot;/&gt;&lt;property id=&quot;20307&quot; value=&quot;267&quot;/&gt;&lt;/object&gt;&lt;object type=&quot;3&quot; unique_id=&quot;10015&quot;&gt;&lt;property id=&quot;20148&quot; value=&quot;5&quot;/&gt;&lt;property id=&quot;20300&quot; value=&quot;Slide 12 - &amp;quot;Independent Practice Assignments&amp;#x0D;&amp;#x0A;&amp;quot;&quot;/&gt;&lt;property id=&quot;20307&quot; value=&quot;268&quot;/&gt;&lt;/object&gt;&lt;object type=&quot;3&quot; unique_id=&quot;10016&quot;&gt;&lt;property id=&quot;20148&quot; value=&quot;5&quot;/&gt;&lt;property id=&quot;20300&quot; value=&quot;Slide 13 - &amp;quot;Independent Practice Assignments (cont.)&amp;quot;&quot;/&gt;&lt;property id=&quot;20307&quot; value=&quot;269&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rrency">
  <a:themeElements>
    <a:clrScheme name="Currency">
      <a:dk1>
        <a:sysClr val="windowText" lastClr="000000"/>
      </a:dk1>
      <a:lt1>
        <a:sysClr val="window" lastClr="FFFFFF"/>
      </a:lt1>
      <a:dk2>
        <a:srgbClr val="4A606E"/>
      </a:dk2>
      <a:lt2>
        <a:srgbClr val="D1E1E3"/>
      </a:lt2>
      <a:accent1>
        <a:srgbClr val="79B5B0"/>
      </a:accent1>
      <a:accent2>
        <a:srgbClr val="B4BC4C"/>
      </a:accent2>
      <a:accent3>
        <a:srgbClr val="B77851"/>
      </a:accent3>
      <a:accent4>
        <a:srgbClr val="776A5B"/>
      </a:accent4>
      <a:accent5>
        <a:srgbClr val="B6AD76"/>
      </a:accent5>
      <a:accent6>
        <a:srgbClr val="95AEB1"/>
      </a:accent6>
      <a:hlink>
        <a:srgbClr val="3ECCED"/>
      </a:hlink>
      <a:folHlink>
        <a:srgbClr val="2C6C93"/>
      </a:folHlink>
    </a:clrScheme>
    <a:fontScheme name="Currency">
      <a:majorFont>
        <a:latin typeface="Constantia"/>
        <a:ea typeface=""/>
        <a:cs typeface=""/>
        <a:font script="Jpan" typeface="HGS明朝E"/>
        <a:font script="Hang" typeface="맑은 고딕"/>
        <a:font script="Hans" typeface="华文楷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S明朝E"/>
        <a:font script="Hang" typeface="맑은 고딕"/>
        <a:font script="Hans" typeface="华文楷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rrency">
      <a:fillStyleLst>
        <a:solidFill>
          <a:schemeClr val="phClr"/>
        </a:solidFill>
        <a:gradFill rotWithShape="1">
          <a:gsLst>
            <a:gs pos="0">
              <a:schemeClr val="phClr">
                <a:tint val="80000"/>
                <a:satMod val="110000"/>
              </a:schemeClr>
            </a:gs>
            <a:gs pos="47500">
              <a:schemeClr val="phClr">
                <a:tint val="35000"/>
                <a:satMod val="110000"/>
              </a:schemeClr>
            </a:gs>
            <a:gs pos="58500">
              <a:schemeClr val="phClr">
                <a:tint val="35000"/>
                <a:satMod val="110000"/>
              </a:schemeClr>
            </a:gs>
            <a:gs pos="100000">
              <a:schemeClr val="phClr">
                <a:tint val="80000"/>
                <a:satMod val="110000"/>
              </a:schemeClr>
            </a:gs>
          </a:gsLst>
          <a:lin ang="3600000" scaled="1"/>
        </a:gradFill>
        <a:gradFill rotWithShape="1">
          <a:gsLst>
            <a:gs pos="0">
              <a:schemeClr val="phClr">
                <a:shade val="52000"/>
                <a:satMod val="105000"/>
              </a:schemeClr>
            </a:gs>
            <a:gs pos="47500">
              <a:schemeClr val="phClr">
                <a:shade val="89000"/>
                <a:satMod val="105000"/>
              </a:schemeClr>
            </a:gs>
            <a:gs pos="58500">
              <a:schemeClr val="phClr">
                <a:shade val="89000"/>
                <a:satMod val="105000"/>
              </a:schemeClr>
            </a:gs>
            <a:gs pos="100000">
              <a:schemeClr val="phClr">
                <a:shade val="52000"/>
                <a:satMod val="105000"/>
              </a:schemeClr>
            </a:gs>
          </a:gsLst>
          <a:lin ang="3600000" scaled="1"/>
        </a:gradFill>
      </a:fillStyleLst>
      <a:lnStyleLst>
        <a:ln w="10000" cap="flat" cmpd="sng" algn="ctr">
          <a:solidFill>
            <a:schemeClr val="phClr"/>
          </a:solidFill>
          <a:prstDash val="solid"/>
        </a:ln>
        <a:ln w="60000" cap="flat" cmpd="thickThin" algn="ctr">
          <a:solidFill>
            <a:schemeClr val="phClr"/>
          </a:solidFill>
          <a:prstDash val="solid"/>
        </a:ln>
        <a:ln w="25400" cap="flat" cmpd="sng" algn="ctr">
          <a:solidFill>
            <a:schemeClr val="phClr"/>
          </a:solidFill>
          <a:prstDash val="solid"/>
        </a:ln>
      </a:lnStyleLst>
      <a:effectStyleLst>
        <a:effectStyle>
          <a:effectLst>
            <a:outerShdw blurRad="38100" dist="38100" dir="5400000" algn="r" rotWithShape="0">
              <a:srgbClr val="000000">
                <a:alpha val="60000"/>
              </a:srgbClr>
            </a:outerShdw>
          </a:effectLst>
        </a:effectStyle>
        <a:effectStyle>
          <a:effectLst>
            <a:outerShdw blurRad="38100" dist="38100" dir="5400000" algn="r" rotWithShape="0">
              <a:srgbClr val="000000">
                <a:alpha val="60000"/>
              </a:srgbClr>
            </a:outerShdw>
          </a:effectLst>
          <a:scene3d>
            <a:camera prst="orthographicFront">
              <a:rot lat="0" lon="0" rev="0"/>
            </a:camera>
            <a:lightRig rig="harsh" dir="tl">
              <a:rot lat="0" lon="0" rev="8400000"/>
            </a:lightRig>
          </a:scene3d>
          <a:sp3d prstMaterial="flat">
            <a:bevelT w="38100" h="50800" prst="softRound"/>
          </a:sp3d>
        </a:effectStyle>
        <a:effectStyle>
          <a:effectLst>
            <a:outerShdw blurRad="50800" dist="63500" dir="5400000" algn="r" rotWithShape="0">
              <a:srgbClr val="000000">
                <a:alpha val="65000"/>
              </a:srgbClr>
            </a:outerShdw>
          </a:effectLst>
          <a:scene3d>
            <a:camera prst="orthographicFront">
              <a:rot lat="0" lon="0" rev="0"/>
            </a:camera>
            <a:lightRig rig="harsh" dir="tl">
              <a:rot lat="0" lon="0" rev="840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80000"/>
                <a:satMod val="300000"/>
              </a:schemeClr>
            </a:gs>
            <a:gs pos="100000">
              <a:schemeClr val="phClr">
                <a:shade val="20000"/>
                <a:satMod val="350000"/>
              </a:schemeClr>
            </a:gs>
          </a:gsLst>
          <a:path path="circle">
            <a:fillToRect l="50000" t="50000" r="50000" b="50000"/>
          </a:path>
        </a:gradFill>
        <a:blipFill>
          <a:blip xmlns:r="http://schemas.openxmlformats.org/officeDocument/2006/relationships" r:embed="rId1">
            <a:duotone>
              <a:schemeClr val="phClr">
                <a:tint val="98000"/>
                <a:shade val="98000"/>
                <a:satMod val="120000"/>
              </a:schemeClr>
              <a:schemeClr val="phClr">
                <a:tint val="86000"/>
                <a:shade val="92000"/>
                <a:satMod val="150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1165</TotalTime>
  <Words>1476</Words>
  <Application>Microsoft Office PowerPoint</Application>
  <PresentationFormat>On-screen Show (4:3)</PresentationFormat>
  <Paragraphs>155</Paragraphs>
  <Slides>13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Constantia</vt:lpstr>
      <vt:lpstr>Times New Roman</vt:lpstr>
      <vt:lpstr>Wingdings</vt:lpstr>
      <vt:lpstr>Wingdings 2</vt:lpstr>
      <vt:lpstr>Currency</vt:lpstr>
      <vt:lpstr>Planning and Decision-Making in an Organization</vt:lpstr>
      <vt:lpstr>PowerPoint Presentation</vt:lpstr>
      <vt:lpstr>Management Functions </vt:lpstr>
      <vt:lpstr>Reasons for Decision-Making</vt:lpstr>
      <vt:lpstr>Types of Planning</vt:lpstr>
      <vt:lpstr>Strategic Planning Examples</vt:lpstr>
      <vt:lpstr>Strategic Planning – SWOT Analysis</vt:lpstr>
      <vt:lpstr>Cost-Benefit Analysis</vt:lpstr>
      <vt:lpstr>Operational Planning Examples</vt:lpstr>
      <vt:lpstr>The Decision-Making Process</vt:lpstr>
      <vt:lpstr>Importance of Planning</vt:lpstr>
      <vt:lpstr>Independent Practice Assignments </vt:lpstr>
      <vt:lpstr>Independent Practice Assignments (cont.)</vt:lpstr>
    </vt:vector>
  </TitlesOfParts>
  <Company>Grapevine-Colleyville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and Decision-Making in an Organization</dc:title>
  <dc:creator>Rosemary Hemsell</dc:creator>
  <cp:lastModifiedBy>Norma angelica Payan</cp:lastModifiedBy>
  <cp:revision>118</cp:revision>
  <dcterms:created xsi:type="dcterms:W3CDTF">2011-11-02T19:40:33Z</dcterms:created>
  <dcterms:modified xsi:type="dcterms:W3CDTF">2015-11-09T04:55:11Z</dcterms:modified>
</cp:coreProperties>
</file>